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82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64" r:id="rId2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Gainza" initials="MG" lastIdx="1" clrIdx="0">
    <p:extLst>
      <p:ext uri="{19B8F6BF-5375-455C-9EA6-DF929625EA0E}">
        <p15:presenceInfo xmlns:p15="http://schemas.microsoft.com/office/powerpoint/2012/main" userId="Martin Gainz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96"/>
    <a:srgbClr val="FFC387"/>
    <a:srgbClr val="F40000"/>
    <a:srgbClr val="11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90" autoAdjust="0"/>
    <p:restoredTop sz="94660"/>
  </p:normalViewPr>
  <p:slideViewPr>
    <p:cSldViewPr snapToGrid="0">
      <p:cViewPr>
        <p:scale>
          <a:sx n="100" d="100"/>
          <a:sy n="100" d="100"/>
        </p:scale>
        <p:origin x="1782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8B43C-3424-4470-A7D4-17ADB381AA76}" type="datetimeFigureOut">
              <a:rPr lang="es-ES" smtClean="0"/>
              <a:t>19/11/2018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F410F-E249-49DC-9608-4D494A5CA10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64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AE770-A5CF-4236-984A-EEFE05F622B1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772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AF860-2783-4592-B533-C3B9EAC0E4A6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987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3A940-53EE-4295-8069-5579395042F0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928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2C089-DA93-4F5C-A0DD-0AE40DCB6836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141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2AF24-BCF6-4FFF-B533-74D13EA28A2F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15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FEF5C-8973-4B90-A251-DF1964DE42F7}" type="datetime1">
              <a:rPr lang="es-ES" smtClean="0"/>
              <a:t>19/11/2018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558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BB725-5876-482C-8DF7-ADA717D756EA}" type="datetime1">
              <a:rPr lang="es-ES" smtClean="0"/>
              <a:t>19/11/2018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70707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6DB90-9983-4155-AA6C-8BA531518D82}" type="datetime1">
              <a:rPr lang="es-ES" smtClean="0"/>
              <a:t>19/11/2018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997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97697-9135-4E5C-8AC8-B68D00E89B35}" type="datetime1">
              <a:rPr lang="es-ES" smtClean="0"/>
              <a:t>19/11/2018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417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3F24-39D7-47CF-8488-AD84ED5E2EE2}" type="datetime1">
              <a:rPr lang="es-ES" smtClean="0"/>
              <a:t>19/11/2018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0730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B2DCC-0C23-424B-AF4F-6C8F740ACC60}" type="datetime1">
              <a:rPr lang="es-ES" smtClean="0"/>
              <a:t>19/11/2018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3218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780A4-4CC0-4354-BB4B-672DE6C0AD27}" type="datetime1">
              <a:rPr lang="es-ES" smtClean="0"/>
              <a:t>19/11/2018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C7B4-3E99-49BF-AB66-C55F908C3D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5235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140E0-B695-476C-B9E1-6F9704A28B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65624"/>
            <a:ext cx="5829300" cy="2157527"/>
          </a:xfrm>
        </p:spPr>
        <p:txBody>
          <a:bodyPr>
            <a:normAutofit/>
          </a:bodyPr>
          <a:lstStyle/>
          <a:p>
            <a:r>
              <a:rPr lang="es-ES" dirty="0"/>
              <a:t>Manual de Usuario de Administración de Proveedores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1D8BEF-B0FD-4094-8190-A71162560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" y="3599857"/>
            <a:ext cx="3238782" cy="21575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D5694C0-5C89-4B1F-9FC8-6F3C5BE94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359" y="6472354"/>
            <a:ext cx="3236291" cy="215752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C679948-8448-430C-BB3E-CB01D21ECF63}"/>
              </a:ext>
            </a:extLst>
          </p:cNvPr>
          <p:cNvSpPr txBox="1"/>
          <p:nvPr/>
        </p:nvSpPr>
        <p:spPr>
          <a:xfrm>
            <a:off x="335508" y="8968857"/>
            <a:ext cx="295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Martin Gainza </a:t>
            </a:r>
            <a:r>
              <a:rPr lang="es-ES" dirty="0" err="1"/>
              <a:t>Development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42EE7A3-C6CD-44D6-A465-88A58FDB0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4024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713B1B5C-E173-4BCC-833A-BB1AD4C192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1" t="7598" r="21111" b="12984"/>
          <a:stretch/>
        </p:blipFill>
        <p:spPr>
          <a:xfrm>
            <a:off x="371479" y="2585667"/>
            <a:ext cx="6181624" cy="531055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 la lista de precios</a:t>
            </a:r>
          </a:p>
          <a:p>
            <a:endParaRPr lang="es-ES" sz="1600" b="1" dirty="0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53619" y="1903366"/>
            <a:ext cx="3541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la lista de precios de los productos ordenadas por proveedor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10</a:t>
            </a:fld>
            <a:endParaRPr lang="es-ES" dirty="0"/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5D9464E-A96A-43FD-BC23-E559157CB754}"/>
              </a:ext>
            </a:extLst>
          </p:cNvPr>
          <p:cNvCxnSpPr>
            <a:cxnSpLocks/>
          </p:cNvCxnSpPr>
          <p:nvPr/>
        </p:nvCxnSpPr>
        <p:spPr>
          <a:xfrm flipH="1">
            <a:off x="1369704" y="2124343"/>
            <a:ext cx="4229" cy="156183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7BA64538-0FC5-4A64-A367-428161933C56}"/>
              </a:ext>
            </a:extLst>
          </p:cNvPr>
          <p:cNvCxnSpPr>
            <a:cxnSpLocks/>
          </p:cNvCxnSpPr>
          <p:nvPr/>
        </p:nvCxnSpPr>
        <p:spPr>
          <a:xfrm>
            <a:off x="3116757" y="7408779"/>
            <a:ext cx="0" cy="16859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C4FC2E75-1A36-437D-AD05-BA322F8E943C}"/>
              </a:ext>
            </a:extLst>
          </p:cNvPr>
          <p:cNvCxnSpPr>
            <a:cxnSpLocks/>
          </p:cNvCxnSpPr>
          <p:nvPr/>
        </p:nvCxnSpPr>
        <p:spPr>
          <a:xfrm>
            <a:off x="3116757" y="9094704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8C6D388-C2E4-4312-B273-B9265FD09FE3}"/>
              </a:ext>
            </a:extLst>
          </p:cNvPr>
          <p:cNvSpPr txBox="1"/>
          <p:nvPr/>
        </p:nvSpPr>
        <p:spPr>
          <a:xfrm>
            <a:off x="3783507" y="8863871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232FAF2-E2D9-4F06-BDE6-CC262F88D2E3}"/>
              </a:ext>
            </a:extLst>
          </p:cNvPr>
          <p:cNvCxnSpPr>
            <a:cxnSpLocks/>
          </p:cNvCxnSpPr>
          <p:nvPr/>
        </p:nvCxnSpPr>
        <p:spPr>
          <a:xfrm>
            <a:off x="3238197" y="717794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8680AED7-1469-4B69-94F3-CDB2BE3C05D2}"/>
              </a:ext>
            </a:extLst>
          </p:cNvPr>
          <p:cNvCxnSpPr>
            <a:cxnSpLocks/>
          </p:cNvCxnSpPr>
          <p:nvPr/>
        </p:nvCxnSpPr>
        <p:spPr>
          <a:xfrm>
            <a:off x="3238197" y="8614490"/>
            <a:ext cx="91440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6D40061-B56D-4AB6-A5EA-AC514C1AB722}"/>
              </a:ext>
            </a:extLst>
          </p:cNvPr>
          <p:cNvSpPr txBox="1"/>
          <p:nvPr/>
        </p:nvSpPr>
        <p:spPr>
          <a:xfrm>
            <a:off x="4124231" y="8357542"/>
            <a:ext cx="2428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Estos botones permiten navegar entre los datos del informe</a:t>
            </a: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541A444-0D27-4E26-B32B-EEC78263D0BE}"/>
              </a:ext>
            </a:extLst>
          </p:cNvPr>
          <p:cNvCxnSpPr>
            <a:cxnSpLocks/>
          </p:cNvCxnSpPr>
          <p:nvPr/>
        </p:nvCxnSpPr>
        <p:spPr>
          <a:xfrm>
            <a:off x="3409647" y="717794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CBC8D132-599F-4F0D-8A10-B7C68312B840}"/>
              </a:ext>
            </a:extLst>
          </p:cNvPr>
          <p:cNvCxnSpPr>
            <a:cxnSpLocks/>
          </p:cNvCxnSpPr>
          <p:nvPr/>
        </p:nvCxnSpPr>
        <p:spPr>
          <a:xfrm>
            <a:off x="3523947" y="717794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E1D3E8F8-BBE2-4718-A6ED-062EFC959DB0}"/>
              </a:ext>
            </a:extLst>
          </p:cNvPr>
          <p:cNvCxnSpPr>
            <a:cxnSpLocks/>
          </p:cNvCxnSpPr>
          <p:nvPr/>
        </p:nvCxnSpPr>
        <p:spPr>
          <a:xfrm>
            <a:off x="3685872" y="717794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245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del cronograma de mantenimiento de las maquinas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3783507" y="8273451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411902" y="1893510"/>
            <a:ext cx="23145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del cronograma de mantenimiento de las maquinas</a:t>
            </a:r>
          </a:p>
          <a:p>
            <a:endParaRPr lang="es-ES" sz="1200" dirty="0"/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b="1" smtClean="0"/>
              <a:t>11</a:t>
            </a:fld>
            <a:endParaRPr lang="es-ES" b="1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8CF262C4-7C3C-4217-A802-D1F0D1AAB67F}"/>
              </a:ext>
            </a:extLst>
          </p:cNvPr>
          <p:cNvCxnSpPr>
            <a:cxnSpLocks/>
          </p:cNvCxnSpPr>
          <p:nvPr/>
        </p:nvCxnSpPr>
        <p:spPr>
          <a:xfrm>
            <a:off x="3074494" y="8504284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7" name="Imagen 16">
            <a:extLst>
              <a:ext uri="{FF2B5EF4-FFF2-40B4-BE49-F238E27FC236}">
                <a16:creationId xmlns:a16="http://schemas.microsoft.com/office/drawing/2014/main" id="{0D9A01C7-B2C6-4B18-B8E0-77C7F26218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 t="7728" r="2939" b="12284"/>
          <a:stretch/>
        </p:blipFill>
        <p:spPr>
          <a:xfrm>
            <a:off x="84213" y="3356811"/>
            <a:ext cx="6722179" cy="3778123"/>
          </a:xfrm>
          <a:prstGeom prst="rect">
            <a:avLst/>
          </a:prstGeom>
        </p:spPr>
      </p:pic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464B4BC5-C741-4E34-8AD5-410E478A3492}"/>
              </a:ext>
            </a:extLst>
          </p:cNvPr>
          <p:cNvCxnSpPr>
            <a:cxnSpLocks/>
          </p:cNvCxnSpPr>
          <p:nvPr/>
        </p:nvCxnSpPr>
        <p:spPr>
          <a:xfrm>
            <a:off x="3074494" y="6770436"/>
            <a:ext cx="0" cy="173384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5D9464E-A96A-43FD-BC23-E559157CB754}"/>
              </a:ext>
            </a:extLst>
          </p:cNvPr>
          <p:cNvCxnSpPr>
            <a:cxnSpLocks/>
          </p:cNvCxnSpPr>
          <p:nvPr/>
        </p:nvCxnSpPr>
        <p:spPr>
          <a:xfrm>
            <a:off x="1373933" y="2124343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56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 stock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3783507" y="8273451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271713" y="1892605"/>
            <a:ext cx="2314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stock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12</a:t>
            </a:fld>
            <a:endParaRPr lang="es-ES" dirty="0"/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8CF262C4-7C3C-4217-A802-D1F0D1AAB67F}"/>
              </a:ext>
            </a:extLst>
          </p:cNvPr>
          <p:cNvCxnSpPr>
            <a:cxnSpLocks/>
          </p:cNvCxnSpPr>
          <p:nvPr/>
        </p:nvCxnSpPr>
        <p:spPr>
          <a:xfrm>
            <a:off x="3074494" y="8504284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025F75D7-6A70-4E47-9FC0-47EE36809A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9" t="7375" r="26491" b="44292"/>
          <a:stretch/>
        </p:blipFill>
        <p:spPr>
          <a:xfrm>
            <a:off x="159484" y="2846718"/>
            <a:ext cx="6570584" cy="4129062"/>
          </a:xfrm>
          <a:prstGeom prst="rect">
            <a:avLst/>
          </a:prstGeom>
        </p:spPr>
      </p:pic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6442A93F-B0E3-4EB7-BC98-27A616CEE3B5}"/>
              </a:ext>
            </a:extLst>
          </p:cNvPr>
          <p:cNvCxnSpPr>
            <a:cxnSpLocks/>
          </p:cNvCxnSpPr>
          <p:nvPr/>
        </p:nvCxnSpPr>
        <p:spPr>
          <a:xfrm>
            <a:off x="3074494" y="6533147"/>
            <a:ext cx="0" cy="197113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B7A0FAED-A3CD-48F4-8252-188172209D7D}"/>
              </a:ext>
            </a:extLst>
          </p:cNvPr>
          <p:cNvCxnSpPr>
            <a:cxnSpLocks/>
          </p:cNvCxnSpPr>
          <p:nvPr/>
        </p:nvCxnSpPr>
        <p:spPr>
          <a:xfrm>
            <a:off x="1373933" y="2124343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031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4C94409-68DC-40DB-8E50-4B0AAC3700BF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Sección Pedidos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D575A3BC-7219-40DD-8427-716987893F6F}"/>
              </a:ext>
            </a:extLst>
          </p:cNvPr>
          <p:cNvCxnSpPr>
            <a:cxnSpLocks/>
          </p:cNvCxnSpPr>
          <p:nvPr/>
        </p:nvCxnSpPr>
        <p:spPr>
          <a:xfrm>
            <a:off x="1447801" y="9181397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A185D4EA-5C55-495C-A16D-031FD905C1FC}"/>
              </a:ext>
            </a:extLst>
          </p:cNvPr>
          <p:cNvSpPr txBox="1"/>
          <p:nvPr/>
        </p:nvSpPr>
        <p:spPr>
          <a:xfrm>
            <a:off x="2158647" y="8925522"/>
            <a:ext cx="2641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pedido de reparación de maquina</a:t>
            </a:r>
          </a:p>
          <a:p>
            <a:endParaRPr lang="es-ES" sz="1200" dirty="0"/>
          </a:p>
        </p:txBody>
      </p: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293F980-80AA-4842-9CEA-6FE3679E1780}"/>
              </a:ext>
            </a:extLst>
          </p:cNvPr>
          <p:cNvCxnSpPr>
            <a:cxnSpLocks/>
          </p:cNvCxnSpPr>
          <p:nvPr/>
        </p:nvCxnSpPr>
        <p:spPr>
          <a:xfrm>
            <a:off x="2896568" y="8693815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6AAF36-94D7-41DB-A0DF-CB46D104156E}"/>
              </a:ext>
            </a:extLst>
          </p:cNvPr>
          <p:cNvSpPr txBox="1"/>
          <p:nvPr/>
        </p:nvSpPr>
        <p:spPr>
          <a:xfrm>
            <a:off x="3599502" y="8435510"/>
            <a:ext cx="2787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pedido de devolución de maquina</a:t>
            </a:r>
          </a:p>
          <a:p>
            <a:endParaRPr lang="es-ES" sz="1200" dirty="0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CFBA21F-0452-4FD5-8A88-C8E9E9CCC67E}"/>
              </a:ext>
            </a:extLst>
          </p:cNvPr>
          <p:cNvCxnSpPr>
            <a:cxnSpLocks/>
          </p:cNvCxnSpPr>
          <p:nvPr/>
        </p:nvCxnSpPr>
        <p:spPr>
          <a:xfrm>
            <a:off x="4638676" y="7397945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C71849C-1874-4269-9015-903735F00D43}"/>
              </a:ext>
            </a:extLst>
          </p:cNvPr>
          <p:cNvSpPr txBox="1"/>
          <p:nvPr/>
        </p:nvSpPr>
        <p:spPr>
          <a:xfrm>
            <a:off x="5279268" y="7038974"/>
            <a:ext cx="161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pedido de nueva mercadería</a:t>
            </a:r>
          </a:p>
          <a:p>
            <a:endParaRPr lang="es-ES" sz="1200" dirty="0"/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284A9811-2D80-40E0-989D-004C61614ED4}"/>
              </a:ext>
            </a:extLst>
          </p:cNvPr>
          <p:cNvCxnSpPr>
            <a:cxnSpLocks/>
          </p:cNvCxnSpPr>
          <p:nvPr/>
        </p:nvCxnSpPr>
        <p:spPr>
          <a:xfrm>
            <a:off x="3183735" y="8015037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CF47432-55D7-42A8-8302-EA817432A211}"/>
              </a:ext>
            </a:extLst>
          </p:cNvPr>
          <p:cNvSpPr txBox="1"/>
          <p:nvPr/>
        </p:nvSpPr>
        <p:spPr>
          <a:xfrm>
            <a:off x="3822525" y="7688917"/>
            <a:ext cx="1740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pantalla principal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3BE87728-ADBF-46BF-9586-474A6D394535}"/>
              </a:ext>
            </a:extLst>
          </p:cNvPr>
          <p:cNvCxnSpPr>
            <a:cxnSpLocks/>
          </p:cNvCxnSpPr>
          <p:nvPr/>
        </p:nvCxnSpPr>
        <p:spPr>
          <a:xfrm>
            <a:off x="2933702" y="1066701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FA2C593-C0DF-4CA2-AB55-45E96E826B5E}"/>
              </a:ext>
            </a:extLst>
          </p:cNvPr>
          <p:cNvSpPr txBox="1"/>
          <p:nvPr/>
        </p:nvSpPr>
        <p:spPr>
          <a:xfrm>
            <a:off x="3905252" y="814346"/>
            <a:ext cx="231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pedido de cambio de maquina</a:t>
            </a:r>
          </a:p>
        </p:txBody>
      </p: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BFB18E42-FA0F-4738-A55C-48EAB0F58C9B}"/>
              </a:ext>
            </a:extLst>
          </p:cNvPr>
          <p:cNvCxnSpPr>
            <a:cxnSpLocks/>
          </p:cNvCxnSpPr>
          <p:nvPr/>
        </p:nvCxnSpPr>
        <p:spPr>
          <a:xfrm flipV="1">
            <a:off x="4800601" y="1455612"/>
            <a:ext cx="238124" cy="7379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1FDD04B0-A886-4CBD-94E1-F26B4D184CE5}"/>
              </a:ext>
            </a:extLst>
          </p:cNvPr>
          <p:cNvSpPr txBox="1"/>
          <p:nvPr/>
        </p:nvSpPr>
        <p:spPr>
          <a:xfrm>
            <a:off x="4972051" y="1330910"/>
            <a:ext cx="18192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pedido de mantenimiento de maquina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D3B33BE-3CA0-4585-B3D6-8803A43EF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13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48B4958-E7B1-4112-91F7-0B08242D3A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0" t="7914" r="26528" b="28927"/>
          <a:stretch/>
        </p:blipFill>
        <p:spPr>
          <a:xfrm>
            <a:off x="628416" y="2396704"/>
            <a:ext cx="5459027" cy="4476117"/>
          </a:xfrm>
          <a:prstGeom prst="rect">
            <a:avLst/>
          </a:prstGeom>
        </p:spPr>
      </p:pic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6BA276B3-F49C-4D58-9901-DA453419715C}"/>
              </a:ext>
            </a:extLst>
          </p:cNvPr>
          <p:cNvCxnSpPr>
            <a:cxnSpLocks/>
          </p:cNvCxnSpPr>
          <p:nvPr/>
        </p:nvCxnSpPr>
        <p:spPr>
          <a:xfrm>
            <a:off x="3181364" y="6574520"/>
            <a:ext cx="22698" cy="144051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09567733-FAB6-422B-AC44-37263BFA7F1F}"/>
              </a:ext>
            </a:extLst>
          </p:cNvPr>
          <p:cNvCxnSpPr>
            <a:cxnSpLocks/>
          </p:cNvCxnSpPr>
          <p:nvPr/>
        </p:nvCxnSpPr>
        <p:spPr>
          <a:xfrm>
            <a:off x="2896568" y="5751095"/>
            <a:ext cx="0" cy="295976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F87227DB-1045-440F-BA0C-526FC8AAD70B}"/>
              </a:ext>
            </a:extLst>
          </p:cNvPr>
          <p:cNvCxnSpPr>
            <a:cxnSpLocks/>
          </p:cNvCxnSpPr>
          <p:nvPr/>
        </p:nvCxnSpPr>
        <p:spPr>
          <a:xfrm>
            <a:off x="1447801" y="4824663"/>
            <a:ext cx="0" cy="435673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C73B6E8F-2BAB-4ED1-899C-7C73071A60BC}"/>
              </a:ext>
            </a:extLst>
          </p:cNvPr>
          <p:cNvCxnSpPr>
            <a:cxnSpLocks/>
          </p:cNvCxnSpPr>
          <p:nvPr/>
        </p:nvCxnSpPr>
        <p:spPr>
          <a:xfrm>
            <a:off x="4638676" y="5751095"/>
            <a:ext cx="0" cy="164685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B01D1669-0C92-43E4-8D36-8218A854E667}"/>
              </a:ext>
            </a:extLst>
          </p:cNvPr>
          <p:cNvCxnSpPr>
            <a:cxnSpLocks/>
          </p:cNvCxnSpPr>
          <p:nvPr/>
        </p:nvCxnSpPr>
        <p:spPr>
          <a:xfrm>
            <a:off x="4800601" y="1462991"/>
            <a:ext cx="0" cy="298363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F9D30525-E124-4854-A1BB-C560CB335FE3}"/>
              </a:ext>
            </a:extLst>
          </p:cNvPr>
          <p:cNvCxnSpPr>
            <a:cxnSpLocks/>
          </p:cNvCxnSpPr>
          <p:nvPr/>
        </p:nvCxnSpPr>
        <p:spPr>
          <a:xfrm flipH="1">
            <a:off x="2934668" y="1066701"/>
            <a:ext cx="18082" cy="356806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96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reparación de maquinaria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65601" y="8582284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pedidos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991369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2545" y="773528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pedido de reparación de maquinaria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14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DC7365F-1E69-4AFB-B7D3-344EA3DFC9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6" t="8268" r="30702" b="25766"/>
          <a:stretch/>
        </p:blipFill>
        <p:spPr>
          <a:xfrm>
            <a:off x="685806" y="1476367"/>
            <a:ext cx="5233733" cy="5565319"/>
          </a:xfrm>
          <a:prstGeom prst="rect">
            <a:avLst/>
          </a:prstGeom>
        </p:spPr>
      </p:pic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76268" y="991369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2172127" y="3944352"/>
            <a:ext cx="0" cy="438608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>
            <a:off x="2460885" y="5604710"/>
            <a:ext cx="0" cy="23234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460885" y="792817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5797BC8-E91F-41AE-B0A6-D43E4EF48FB2}"/>
              </a:ext>
            </a:extLst>
          </p:cNvPr>
          <p:cNvCxnSpPr>
            <a:cxnSpLocks/>
          </p:cNvCxnSpPr>
          <p:nvPr/>
        </p:nvCxnSpPr>
        <p:spPr>
          <a:xfrm>
            <a:off x="2172127" y="8330432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01450" y="745236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808560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01450" y="6590278"/>
            <a:ext cx="0" cy="86208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6590279"/>
            <a:ext cx="0" cy="221828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12692" y="8125821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maquinaria al cual se le desea realizar un pedido de reparación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956308" y="7164868"/>
            <a:ext cx="2444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realiza el envío del pedido de reparación vía mail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3301669" y="7664154"/>
            <a:ext cx="3556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motivo por el cual se le desea realizar el pedido de reparación</a:t>
            </a:r>
          </a:p>
        </p:txBody>
      </p:sp>
    </p:spTree>
    <p:extLst>
      <p:ext uri="{BB962C8B-B14F-4D97-AF65-F5344CB8AC3E}">
        <p14:creationId xmlns:p14="http://schemas.microsoft.com/office/powerpoint/2010/main" val="3708317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cambio de maquinaria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65601" y="8582284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pedidos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991369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2545" y="773528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pedido de cambio de maquinaria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15</a:t>
            </a:fld>
            <a:endParaRPr lang="es-ES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460885" y="792817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5797BC8-E91F-41AE-B0A6-D43E4EF48FB2}"/>
              </a:ext>
            </a:extLst>
          </p:cNvPr>
          <p:cNvCxnSpPr>
            <a:cxnSpLocks/>
          </p:cNvCxnSpPr>
          <p:nvPr/>
        </p:nvCxnSpPr>
        <p:spPr>
          <a:xfrm>
            <a:off x="2172127" y="8330432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01450" y="745236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808560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12692" y="8125821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maquinaria al cual se le desea realizar un pedido de cambio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956308" y="7164868"/>
            <a:ext cx="2444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realiza el envío del pedido de cambio vía mail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3301669" y="7664154"/>
            <a:ext cx="3556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motivo por el cual se le desea realizar el pedido de cambio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194C075-3AA3-4A6C-8FAA-2B47888661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36" t="7941" r="30417" b="25658"/>
          <a:stretch/>
        </p:blipFill>
        <p:spPr>
          <a:xfrm>
            <a:off x="620286" y="1466189"/>
            <a:ext cx="5362765" cy="5641928"/>
          </a:xfrm>
          <a:prstGeom prst="rect">
            <a:avLst/>
          </a:prstGeom>
        </p:spPr>
      </p:pic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17C0252B-4DA0-438D-A080-CC796BFF55D5}"/>
              </a:ext>
            </a:extLst>
          </p:cNvPr>
          <p:cNvCxnSpPr>
            <a:cxnSpLocks/>
          </p:cNvCxnSpPr>
          <p:nvPr/>
        </p:nvCxnSpPr>
        <p:spPr>
          <a:xfrm>
            <a:off x="3201450" y="6590278"/>
            <a:ext cx="0" cy="86208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82B8687F-BCBA-4634-BFEE-25BE322AC998}"/>
              </a:ext>
            </a:extLst>
          </p:cNvPr>
          <p:cNvCxnSpPr>
            <a:cxnSpLocks/>
          </p:cNvCxnSpPr>
          <p:nvPr/>
        </p:nvCxnSpPr>
        <p:spPr>
          <a:xfrm>
            <a:off x="2460885" y="5604710"/>
            <a:ext cx="0" cy="23234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BCEE84BA-71B7-4031-9E34-5E85A43ADEB4}"/>
              </a:ext>
            </a:extLst>
          </p:cNvPr>
          <p:cNvCxnSpPr>
            <a:cxnSpLocks/>
          </p:cNvCxnSpPr>
          <p:nvPr/>
        </p:nvCxnSpPr>
        <p:spPr>
          <a:xfrm>
            <a:off x="2172127" y="3944352"/>
            <a:ext cx="0" cy="438608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9BA95090-BA19-4885-BD62-78D8FA37B434}"/>
              </a:ext>
            </a:extLst>
          </p:cNvPr>
          <p:cNvCxnSpPr>
            <a:cxnSpLocks/>
          </p:cNvCxnSpPr>
          <p:nvPr/>
        </p:nvCxnSpPr>
        <p:spPr>
          <a:xfrm>
            <a:off x="1042585" y="6590279"/>
            <a:ext cx="0" cy="221828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3001B12E-04B9-499F-9C03-2FF9877F3A8D}"/>
              </a:ext>
            </a:extLst>
          </p:cNvPr>
          <p:cNvCxnSpPr>
            <a:cxnSpLocks/>
          </p:cNvCxnSpPr>
          <p:nvPr/>
        </p:nvCxnSpPr>
        <p:spPr>
          <a:xfrm>
            <a:off x="1376268" y="991369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576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FF9BC47-4DA4-4E5A-B501-264038DE81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1" t="7941" r="30417" b="25658"/>
          <a:stretch/>
        </p:blipFill>
        <p:spPr>
          <a:xfrm>
            <a:off x="471487" y="1379066"/>
            <a:ext cx="5512349" cy="5759146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mantenimiento de maquinaria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65601" y="8582284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pedidos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991369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2545" y="773528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pedido de mantenimiento de maquinaria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16</a:t>
            </a:fld>
            <a:endParaRPr lang="es-ES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460885" y="792817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5797BC8-E91F-41AE-B0A6-D43E4EF48FB2}"/>
              </a:ext>
            </a:extLst>
          </p:cNvPr>
          <p:cNvCxnSpPr>
            <a:cxnSpLocks/>
          </p:cNvCxnSpPr>
          <p:nvPr/>
        </p:nvCxnSpPr>
        <p:spPr>
          <a:xfrm>
            <a:off x="2172127" y="8330432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01450" y="745236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808560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12692" y="8125821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maquinaria al cual se le desea realizar un pedido de mantenimiento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890888" y="7202487"/>
            <a:ext cx="2444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realiza el envío del pedido de mantenimiento vía mail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3301669" y="7664154"/>
            <a:ext cx="3556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motivo por el cual se le desea realizar el pedido de mantenimiento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4CCB05B2-288B-41FD-AE5F-F3D3516050D1}"/>
              </a:ext>
            </a:extLst>
          </p:cNvPr>
          <p:cNvCxnSpPr>
            <a:cxnSpLocks/>
          </p:cNvCxnSpPr>
          <p:nvPr/>
        </p:nvCxnSpPr>
        <p:spPr>
          <a:xfrm>
            <a:off x="3201450" y="6766440"/>
            <a:ext cx="0" cy="68592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44D3A9D6-268F-4782-BB57-0B212BA3ABCB}"/>
              </a:ext>
            </a:extLst>
          </p:cNvPr>
          <p:cNvCxnSpPr>
            <a:cxnSpLocks/>
          </p:cNvCxnSpPr>
          <p:nvPr/>
        </p:nvCxnSpPr>
        <p:spPr>
          <a:xfrm>
            <a:off x="2460885" y="5604710"/>
            <a:ext cx="0" cy="23234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441D59A-DEC1-48CC-A81E-211787800326}"/>
              </a:ext>
            </a:extLst>
          </p:cNvPr>
          <p:cNvCxnSpPr>
            <a:cxnSpLocks/>
          </p:cNvCxnSpPr>
          <p:nvPr/>
        </p:nvCxnSpPr>
        <p:spPr>
          <a:xfrm>
            <a:off x="2172127" y="3944352"/>
            <a:ext cx="0" cy="438608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555F93E7-0314-46A4-9773-EED648DC5532}"/>
              </a:ext>
            </a:extLst>
          </p:cNvPr>
          <p:cNvCxnSpPr>
            <a:cxnSpLocks/>
          </p:cNvCxnSpPr>
          <p:nvPr/>
        </p:nvCxnSpPr>
        <p:spPr>
          <a:xfrm>
            <a:off x="1042585" y="6590279"/>
            <a:ext cx="0" cy="221828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B9AAC39B-25B4-4845-B140-CC6F3A101010}"/>
              </a:ext>
            </a:extLst>
          </p:cNvPr>
          <p:cNvCxnSpPr>
            <a:cxnSpLocks/>
          </p:cNvCxnSpPr>
          <p:nvPr/>
        </p:nvCxnSpPr>
        <p:spPr>
          <a:xfrm>
            <a:off x="1376268" y="991369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840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6BA397D8-1FCC-462B-ACEA-01FFD1E99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73" t="7941" r="31528" b="26611"/>
          <a:stretch/>
        </p:blipFill>
        <p:spPr>
          <a:xfrm>
            <a:off x="530469" y="1376947"/>
            <a:ext cx="5542400" cy="5778457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devolución de maquinaria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65601" y="8582284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pedidos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991369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2545" y="773528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pedido de devolución de maquinaria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17</a:t>
            </a:fld>
            <a:endParaRPr lang="es-ES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460885" y="792817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5797BC8-E91F-41AE-B0A6-D43E4EF48FB2}"/>
              </a:ext>
            </a:extLst>
          </p:cNvPr>
          <p:cNvCxnSpPr>
            <a:cxnSpLocks/>
          </p:cNvCxnSpPr>
          <p:nvPr/>
        </p:nvCxnSpPr>
        <p:spPr>
          <a:xfrm>
            <a:off x="2172127" y="8330432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01450" y="745236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808560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12692" y="8125821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maquinaria al cual se le desea realizar un pedido de devolución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890888" y="7202487"/>
            <a:ext cx="2444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realiza el envío del pedido de devolución vía mail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3301669" y="7664154"/>
            <a:ext cx="3556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motivo por el cual se le desea realizar el pedido de devolución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AAAE0B52-1C4D-403B-A0B3-8C6A2CE16E63}"/>
              </a:ext>
            </a:extLst>
          </p:cNvPr>
          <p:cNvCxnSpPr>
            <a:cxnSpLocks/>
          </p:cNvCxnSpPr>
          <p:nvPr/>
        </p:nvCxnSpPr>
        <p:spPr>
          <a:xfrm>
            <a:off x="1376268" y="991369"/>
            <a:ext cx="0" cy="215889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648AB511-D437-4948-8047-6B2A8FDC8570}"/>
              </a:ext>
            </a:extLst>
          </p:cNvPr>
          <p:cNvCxnSpPr>
            <a:cxnSpLocks/>
          </p:cNvCxnSpPr>
          <p:nvPr/>
        </p:nvCxnSpPr>
        <p:spPr>
          <a:xfrm>
            <a:off x="1042585" y="6766440"/>
            <a:ext cx="0" cy="204212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BE997DC4-D2C6-484A-8FB5-121A515FFEB7}"/>
              </a:ext>
            </a:extLst>
          </p:cNvPr>
          <p:cNvCxnSpPr>
            <a:cxnSpLocks/>
          </p:cNvCxnSpPr>
          <p:nvPr/>
        </p:nvCxnSpPr>
        <p:spPr>
          <a:xfrm>
            <a:off x="2172127" y="3944352"/>
            <a:ext cx="0" cy="438608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3D0A4CF2-FEC9-48B5-8277-5AA355930DDC}"/>
              </a:ext>
            </a:extLst>
          </p:cNvPr>
          <p:cNvCxnSpPr>
            <a:cxnSpLocks/>
          </p:cNvCxnSpPr>
          <p:nvPr/>
        </p:nvCxnSpPr>
        <p:spPr>
          <a:xfrm>
            <a:off x="2460885" y="5604710"/>
            <a:ext cx="0" cy="23234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DFC79FA7-B9D3-4C37-9A15-9EE11DC5B876}"/>
              </a:ext>
            </a:extLst>
          </p:cNvPr>
          <p:cNvCxnSpPr>
            <a:cxnSpLocks/>
          </p:cNvCxnSpPr>
          <p:nvPr/>
        </p:nvCxnSpPr>
        <p:spPr>
          <a:xfrm>
            <a:off x="3201449" y="6766440"/>
            <a:ext cx="1" cy="68592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779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614A6C5-6028-4C8F-B445-300E047D07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6" t="8094" r="13541" b="15684"/>
          <a:stretch/>
        </p:blipFill>
        <p:spPr>
          <a:xfrm>
            <a:off x="57150" y="2866097"/>
            <a:ext cx="6658562" cy="431733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6717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mercadería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1AC0547-9503-4E67-AEBE-5AC22E956A5A}"/>
              </a:ext>
            </a:extLst>
          </p:cNvPr>
          <p:cNvCxnSpPr>
            <a:cxnSpLocks/>
          </p:cNvCxnSpPr>
          <p:nvPr/>
        </p:nvCxnSpPr>
        <p:spPr>
          <a:xfrm flipH="1">
            <a:off x="1993109" y="7010019"/>
            <a:ext cx="2" cy="242887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7B2CA7-115B-4C89-95BD-7181C3088370}"/>
              </a:ext>
            </a:extLst>
          </p:cNvPr>
          <p:cNvCxnSpPr>
            <a:cxnSpLocks/>
          </p:cNvCxnSpPr>
          <p:nvPr/>
        </p:nvCxnSpPr>
        <p:spPr>
          <a:xfrm>
            <a:off x="1971677" y="9438894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2562235" y="9247135"/>
            <a:ext cx="2733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5052" y="1413789"/>
            <a:ext cx="231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pedidos realizados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4E35EA2A-457B-43F5-A249-B77560386B29}"/>
              </a:ext>
            </a:extLst>
          </p:cNvPr>
          <p:cNvCxnSpPr>
            <a:cxnSpLocks/>
          </p:cNvCxnSpPr>
          <p:nvPr/>
        </p:nvCxnSpPr>
        <p:spPr>
          <a:xfrm>
            <a:off x="1369704" y="1581418"/>
            <a:ext cx="0" cy="257148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87B34CBD-1EB7-41CA-A321-F92207EC230F}"/>
              </a:ext>
            </a:extLst>
          </p:cNvPr>
          <p:cNvCxnSpPr>
            <a:cxnSpLocks/>
          </p:cNvCxnSpPr>
          <p:nvPr/>
        </p:nvCxnSpPr>
        <p:spPr>
          <a:xfrm>
            <a:off x="3143250" y="6735906"/>
            <a:ext cx="0" cy="230331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600C0F3-B4E5-44AD-9B2E-00D0DA685EBB}"/>
              </a:ext>
            </a:extLst>
          </p:cNvPr>
          <p:cNvCxnSpPr>
            <a:cxnSpLocks/>
          </p:cNvCxnSpPr>
          <p:nvPr/>
        </p:nvCxnSpPr>
        <p:spPr>
          <a:xfrm>
            <a:off x="3143250" y="9039225"/>
            <a:ext cx="91440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4A59B20-A60C-4CC9-BDD3-DD29BA9FA5E3}"/>
              </a:ext>
            </a:extLst>
          </p:cNvPr>
          <p:cNvSpPr txBox="1"/>
          <p:nvPr/>
        </p:nvSpPr>
        <p:spPr>
          <a:xfrm>
            <a:off x="3982041" y="8785469"/>
            <a:ext cx="2733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Estos botones permiten navegar entre los diferentes productos a elegir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CC4E97E8-E46C-4685-948A-5D9302194937}"/>
              </a:ext>
            </a:extLst>
          </p:cNvPr>
          <p:cNvCxnSpPr>
            <a:cxnSpLocks/>
          </p:cNvCxnSpPr>
          <p:nvPr/>
        </p:nvCxnSpPr>
        <p:spPr>
          <a:xfrm>
            <a:off x="3314700" y="6735906"/>
            <a:ext cx="0" cy="230331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11445CF1-C999-4079-8E52-86768E516529}"/>
              </a:ext>
            </a:extLst>
          </p:cNvPr>
          <p:cNvCxnSpPr>
            <a:cxnSpLocks/>
          </p:cNvCxnSpPr>
          <p:nvPr/>
        </p:nvCxnSpPr>
        <p:spPr>
          <a:xfrm>
            <a:off x="3462339" y="6735906"/>
            <a:ext cx="0" cy="230331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6ABF941-11C1-4E81-865B-29CF8FA4F777}"/>
              </a:ext>
            </a:extLst>
          </p:cNvPr>
          <p:cNvCxnSpPr>
            <a:cxnSpLocks/>
          </p:cNvCxnSpPr>
          <p:nvPr/>
        </p:nvCxnSpPr>
        <p:spPr>
          <a:xfrm>
            <a:off x="3669510" y="6735906"/>
            <a:ext cx="0" cy="230331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18</a:t>
            </a:fld>
            <a:endParaRPr lang="es-ES"/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E32D20C8-9748-42AC-90AE-6D54443AC840}"/>
              </a:ext>
            </a:extLst>
          </p:cNvPr>
          <p:cNvCxnSpPr>
            <a:cxnSpLocks/>
          </p:cNvCxnSpPr>
          <p:nvPr/>
        </p:nvCxnSpPr>
        <p:spPr>
          <a:xfrm>
            <a:off x="3929070" y="7115175"/>
            <a:ext cx="0" cy="148196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43E9D16E-B217-4918-8E09-EB7BA9E5CB2C}"/>
              </a:ext>
            </a:extLst>
          </p:cNvPr>
          <p:cNvCxnSpPr>
            <a:cxnSpLocks/>
          </p:cNvCxnSpPr>
          <p:nvPr/>
        </p:nvCxnSpPr>
        <p:spPr>
          <a:xfrm>
            <a:off x="3929070" y="8597140"/>
            <a:ext cx="454816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5F5997E-0DDC-408E-918B-16CB9C9B4690}"/>
              </a:ext>
            </a:extLst>
          </p:cNvPr>
          <p:cNvSpPr txBox="1"/>
          <p:nvPr/>
        </p:nvSpPr>
        <p:spPr>
          <a:xfrm>
            <a:off x="4345787" y="8366307"/>
            <a:ext cx="2408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agrega los productos a su carrito de compra</a:t>
            </a:r>
          </a:p>
        </p:txBody>
      </p:sp>
      <p:pic>
        <p:nvPicPr>
          <p:cNvPr id="34" name="Imagen 33">
            <a:extLst>
              <a:ext uri="{FF2B5EF4-FFF2-40B4-BE49-F238E27FC236}">
                <a16:creationId xmlns:a16="http://schemas.microsoft.com/office/drawing/2014/main" id="{740D9395-F67A-464D-9052-8B8732744E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271" y="2932771"/>
            <a:ext cx="315254" cy="315254"/>
          </a:xfrm>
          <a:prstGeom prst="rect">
            <a:avLst/>
          </a:prstGeom>
        </p:spPr>
      </p:pic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50760141-7956-4A5C-B916-F0F6CE27A52A}"/>
              </a:ext>
            </a:extLst>
          </p:cNvPr>
          <p:cNvCxnSpPr>
            <a:cxnSpLocks/>
          </p:cNvCxnSpPr>
          <p:nvPr/>
        </p:nvCxnSpPr>
        <p:spPr>
          <a:xfrm>
            <a:off x="5224470" y="6230699"/>
            <a:ext cx="0" cy="180840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8A0E22C8-7499-489E-A659-A3767CEAB447}"/>
              </a:ext>
            </a:extLst>
          </p:cNvPr>
          <p:cNvCxnSpPr>
            <a:cxnSpLocks/>
          </p:cNvCxnSpPr>
          <p:nvPr/>
        </p:nvCxnSpPr>
        <p:spPr>
          <a:xfrm>
            <a:off x="5424495" y="6230700"/>
            <a:ext cx="0" cy="148196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63F6AE6C-EBF9-477F-9BE8-4674CB8B1827}"/>
              </a:ext>
            </a:extLst>
          </p:cNvPr>
          <p:cNvCxnSpPr>
            <a:cxnSpLocks/>
          </p:cNvCxnSpPr>
          <p:nvPr/>
        </p:nvCxnSpPr>
        <p:spPr>
          <a:xfrm>
            <a:off x="5424495" y="7712665"/>
            <a:ext cx="135135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138061D4-8698-48E9-8DB2-8D82A152C308}"/>
              </a:ext>
            </a:extLst>
          </p:cNvPr>
          <p:cNvCxnSpPr>
            <a:cxnSpLocks/>
          </p:cNvCxnSpPr>
          <p:nvPr/>
        </p:nvCxnSpPr>
        <p:spPr>
          <a:xfrm>
            <a:off x="5224470" y="8039100"/>
            <a:ext cx="200025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A46447CE-6393-4004-8BDF-68966149289B}"/>
              </a:ext>
            </a:extLst>
          </p:cNvPr>
          <p:cNvSpPr txBox="1"/>
          <p:nvPr/>
        </p:nvSpPr>
        <p:spPr>
          <a:xfrm>
            <a:off x="5500704" y="7243952"/>
            <a:ext cx="1409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•Suma un producto a la cantidad por pedir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295681A0-AAA5-4019-ACCA-0FFA60B210F2}"/>
              </a:ext>
            </a:extLst>
          </p:cNvPr>
          <p:cNvSpPr txBox="1"/>
          <p:nvPr/>
        </p:nvSpPr>
        <p:spPr>
          <a:xfrm>
            <a:off x="5376879" y="7837448"/>
            <a:ext cx="1481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•Resta un producto a la cantidad por pedir</a:t>
            </a: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83326B85-8EC5-4776-9A03-71FE56EAC8FC}"/>
              </a:ext>
            </a:extLst>
          </p:cNvPr>
          <p:cNvCxnSpPr>
            <a:cxnSpLocks/>
          </p:cNvCxnSpPr>
          <p:nvPr/>
        </p:nvCxnSpPr>
        <p:spPr>
          <a:xfrm>
            <a:off x="6508898" y="2324100"/>
            <a:ext cx="0" cy="76629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8" name="Conector recto de flecha 47">
            <a:extLst>
              <a:ext uri="{FF2B5EF4-FFF2-40B4-BE49-F238E27FC236}">
                <a16:creationId xmlns:a16="http://schemas.microsoft.com/office/drawing/2014/main" id="{098721D5-3EC5-45C7-B6B9-B8FC3C64BC5A}"/>
              </a:ext>
            </a:extLst>
          </p:cNvPr>
          <p:cNvCxnSpPr>
            <a:cxnSpLocks/>
          </p:cNvCxnSpPr>
          <p:nvPr/>
        </p:nvCxnSpPr>
        <p:spPr>
          <a:xfrm>
            <a:off x="1369704" y="158141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BAA5E8B-E555-4F00-9457-F97F3DEB17FC}"/>
              </a:ext>
            </a:extLst>
          </p:cNvPr>
          <p:cNvCxnSpPr>
            <a:cxnSpLocks/>
          </p:cNvCxnSpPr>
          <p:nvPr/>
        </p:nvCxnSpPr>
        <p:spPr>
          <a:xfrm flipH="1">
            <a:off x="5614988" y="2324100"/>
            <a:ext cx="893911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3" name="CuadroTexto 52">
            <a:extLst>
              <a:ext uri="{FF2B5EF4-FFF2-40B4-BE49-F238E27FC236}">
                <a16:creationId xmlns:a16="http://schemas.microsoft.com/office/drawing/2014/main" id="{0C7A1320-FF31-4604-994E-2B581D0E935D}"/>
              </a:ext>
            </a:extLst>
          </p:cNvPr>
          <p:cNvSpPr txBox="1"/>
          <p:nvPr/>
        </p:nvSpPr>
        <p:spPr>
          <a:xfrm>
            <a:off x="2395074" y="2177144"/>
            <a:ext cx="3522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visualización del carrito y a la confirmación del pedido</a:t>
            </a:r>
          </a:p>
        </p:txBody>
      </p:sp>
    </p:spTree>
    <p:extLst>
      <p:ext uri="{BB962C8B-B14F-4D97-AF65-F5344CB8AC3E}">
        <p14:creationId xmlns:p14="http://schemas.microsoft.com/office/powerpoint/2010/main" val="2470718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494661F-4839-479E-9AA3-DE6837470E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5" t="6638" r="17507" b="20319"/>
          <a:stretch/>
        </p:blipFill>
        <p:spPr>
          <a:xfrm>
            <a:off x="349101" y="2727935"/>
            <a:ext cx="6261228" cy="442689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6717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Pedido de mercadería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1AC0547-9503-4E67-AEBE-5AC22E956A5A}"/>
              </a:ext>
            </a:extLst>
          </p:cNvPr>
          <p:cNvCxnSpPr>
            <a:cxnSpLocks/>
          </p:cNvCxnSpPr>
          <p:nvPr/>
        </p:nvCxnSpPr>
        <p:spPr>
          <a:xfrm>
            <a:off x="6386513" y="3838767"/>
            <a:ext cx="0" cy="3661881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7B2CA7-115B-4C89-95BD-7181C3088370}"/>
              </a:ext>
            </a:extLst>
          </p:cNvPr>
          <p:cNvCxnSpPr>
            <a:cxnSpLocks/>
          </p:cNvCxnSpPr>
          <p:nvPr/>
        </p:nvCxnSpPr>
        <p:spPr>
          <a:xfrm flipH="1">
            <a:off x="5410200" y="7500648"/>
            <a:ext cx="97631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2789642" y="7311357"/>
            <a:ext cx="2733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página de pedido de mercadería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19</a:t>
            </a:fld>
            <a:endParaRPr lang="es-ES"/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E32D20C8-9748-42AC-90AE-6D54443AC840}"/>
              </a:ext>
            </a:extLst>
          </p:cNvPr>
          <p:cNvCxnSpPr>
            <a:cxnSpLocks/>
          </p:cNvCxnSpPr>
          <p:nvPr/>
        </p:nvCxnSpPr>
        <p:spPr>
          <a:xfrm>
            <a:off x="2638427" y="6638925"/>
            <a:ext cx="0" cy="172344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43E9D16E-B217-4918-8E09-EB7BA9E5CB2C}"/>
              </a:ext>
            </a:extLst>
          </p:cNvPr>
          <p:cNvCxnSpPr>
            <a:cxnSpLocks/>
          </p:cNvCxnSpPr>
          <p:nvPr/>
        </p:nvCxnSpPr>
        <p:spPr>
          <a:xfrm>
            <a:off x="2638427" y="8361794"/>
            <a:ext cx="454816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5F5997E-0DDC-408E-918B-16CB9C9B4690}"/>
              </a:ext>
            </a:extLst>
          </p:cNvPr>
          <p:cNvSpPr txBox="1"/>
          <p:nvPr/>
        </p:nvSpPr>
        <p:spPr>
          <a:xfrm>
            <a:off x="3015256" y="8130961"/>
            <a:ext cx="359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confirma el pedido de mercadería y envía el pedido a cada proveedor agregado al carrito</a:t>
            </a: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83326B85-8EC5-4776-9A03-71FE56EAC8FC}"/>
              </a:ext>
            </a:extLst>
          </p:cNvPr>
          <p:cNvCxnSpPr>
            <a:cxnSpLocks/>
          </p:cNvCxnSpPr>
          <p:nvPr/>
        </p:nvCxnSpPr>
        <p:spPr>
          <a:xfrm>
            <a:off x="5784998" y="2324100"/>
            <a:ext cx="0" cy="228096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6BAA5E8B-E555-4F00-9457-F97F3DEB17FC}"/>
              </a:ext>
            </a:extLst>
          </p:cNvPr>
          <p:cNvCxnSpPr>
            <a:cxnSpLocks/>
          </p:cNvCxnSpPr>
          <p:nvPr/>
        </p:nvCxnSpPr>
        <p:spPr>
          <a:xfrm flipH="1">
            <a:off x="5614989" y="2324100"/>
            <a:ext cx="170009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3" name="CuadroTexto 52">
            <a:extLst>
              <a:ext uri="{FF2B5EF4-FFF2-40B4-BE49-F238E27FC236}">
                <a16:creationId xmlns:a16="http://schemas.microsoft.com/office/drawing/2014/main" id="{0C7A1320-FF31-4604-994E-2B581D0E935D}"/>
              </a:ext>
            </a:extLst>
          </p:cNvPr>
          <p:cNvSpPr txBox="1"/>
          <p:nvPr/>
        </p:nvSpPr>
        <p:spPr>
          <a:xfrm>
            <a:off x="3429000" y="2097623"/>
            <a:ext cx="2671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eliminar un producto agregado al carrito</a:t>
            </a:r>
          </a:p>
        </p:txBody>
      </p:sp>
    </p:spTree>
    <p:extLst>
      <p:ext uri="{BB962C8B-B14F-4D97-AF65-F5344CB8AC3E}">
        <p14:creationId xmlns:p14="http://schemas.microsoft.com/office/powerpoint/2010/main" val="3478034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F4D11A-792B-4820-AADF-2A0CADCCB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672003"/>
          </a:xfrm>
        </p:spPr>
        <p:txBody>
          <a:bodyPr>
            <a:normAutofit fontScale="90000"/>
          </a:bodyPr>
          <a:lstStyle/>
          <a:p>
            <a:r>
              <a:rPr lang="es-ES" sz="2800" b="1" dirty="0"/>
              <a:t>Índice:</a:t>
            </a:r>
            <a:br>
              <a:rPr lang="es-ES" sz="2800" b="1" dirty="0"/>
            </a:br>
            <a:endParaRPr lang="es-ES" sz="2800" b="1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B4FF5A6-7368-4706-8378-329EDFF9A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</a:t>
            </a:fld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F21CE8B-EC2F-4FCD-BA3D-DE2E3752BAB3}"/>
              </a:ext>
            </a:extLst>
          </p:cNvPr>
          <p:cNvSpPr txBox="1"/>
          <p:nvPr/>
        </p:nvSpPr>
        <p:spPr>
          <a:xfrm>
            <a:off x="471487" y="1199407"/>
            <a:ext cx="557688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Índice	………………..……………………………………………………………………………………………….2</a:t>
            </a:r>
          </a:p>
          <a:p>
            <a:r>
              <a:rPr lang="es-ES" sz="1200" dirty="0"/>
              <a:t>Objetivos	..…………………………………………………………………………………………………...3</a:t>
            </a:r>
          </a:p>
          <a:p>
            <a:r>
              <a:rPr lang="es-ES" sz="1200" dirty="0" err="1"/>
              <a:t>Login</a:t>
            </a:r>
            <a:r>
              <a:rPr lang="es-ES" sz="1200" dirty="0"/>
              <a:t>	…………………………………………………………………………………………………………………4</a:t>
            </a:r>
          </a:p>
          <a:p>
            <a:r>
              <a:rPr lang="es-ES" sz="1200" dirty="0"/>
              <a:t>Pagina principal 	………………………………………………………………………………………….5</a:t>
            </a:r>
          </a:p>
          <a:p>
            <a:r>
              <a:rPr lang="es-ES" sz="1200" dirty="0"/>
              <a:t>Sección Informes 	………………………………………………………………………………………….6</a:t>
            </a:r>
          </a:p>
          <a:p>
            <a:r>
              <a:rPr lang="es-ES" sz="1200" dirty="0"/>
              <a:t>|Informe stock	 …………………………………………………………………………………………7</a:t>
            </a:r>
          </a:p>
          <a:p>
            <a:r>
              <a:rPr lang="es-ES" sz="1200" dirty="0"/>
              <a:t>|Pedidos realizados	………………………………………………………………………………………….8</a:t>
            </a:r>
          </a:p>
          <a:p>
            <a:r>
              <a:rPr lang="es-ES" sz="1200" dirty="0"/>
              <a:t>|Estado de cuenta de proveedores	……………………………..……………………………………9</a:t>
            </a:r>
          </a:p>
          <a:p>
            <a:r>
              <a:rPr lang="es-ES" sz="1200" dirty="0"/>
              <a:t>|Lista de precios	 …………………………………………………………………………………………10</a:t>
            </a:r>
          </a:p>
          <a:p>
            <a:r>
              <a:rPr lang="es-ES" sz="1200" dirty="0"/>
              <a:t>|Cronograma de maquinarias	 ..……………………………………………………………………………11</a:t>
            </a:r>
          </a:p>
          <a:p>
            <a:r>
              <a:rPr lang="es-ES" sz="1200" dirty="0"/>
              <a:t>|Informe de stock 	.…………………………………………………………………………………………12</a:t>
            </a:r>
          </a:p>
          <a:p>
            <a:r>
              <a:rPr lang="es-ES" sz="1200" dirty="0"/>
              <a:t>Sección Pedidos 	………………………………………………………………………………………….13</a:t>
            </a:r>
          </a:p>
          <a:p>
            <a:r>
              <a:rPr lang="es-ES" sz="1200" dirty="0"/>
              <a:t>|Reparación de maquinaria	 ……………………………………………………………………………..14</a:t>
            </a:r>
          </a:p>
          <a:p>
            <a:r>
              <a:rPr lang="es-ES" sz="1200" dirty="0"/>
              <a:t>|Cambio de maquinaria	 ……………………………………………………………………………..15</a:t>
            </a:r>
          </a:p>
          <a:p>
            <a:r>
              <a:rPr lang="es-ES" sz="1200" dirty="0"/>
              <a:t>|Mantenimiento de maquinaria	 ………………………………………………………………….16</a:t>
            </a:r>
          </a:p>
          <a:p>
            <a:r>
              <a:rPr lang="es-ES" sz="1200" dirty="0"/>
              <a:t>|Devolución de maquinaria	 ……………………………………………………………………………..17</a:t>
            </a:r>
          </a:p>
          <a:p>
            <a:r>
              <a:rPr lang="es-ES" sz="1200" dirty="0"/>
              <a:t>|Mercadería	 …………………………………………………………………………………………………….18</a:t>
            </a:r>
          </a:p>
          <a:p>
            <a:r>
              <a:rPr lang="es-ES" sz="1200" dirty="0"/>
              <a:t>||Carrito	 …………………………………………………………………………………………………….19</a:t>
            </a:r>
          </a:p>
          <a:p>
            <a:r>
              <a:rPr lang="es-ES" sz="1200" dirty="0"/>
              <a:t>Sección Actualizaciones	 ……………………………………………………………………………..20</a:t>
            </a:r>
          </a:p>
          <a:p>
            <a:r>
              <a:rPr lang="es-ES" sz="1200" dirty="0"/>
              <a:t>|Nueva mercadería	 …………………………………………………………………………………………21</a:t>
            </a:r>
          </a:p>
          <a:p>
            <a:r>
              <a:rPr lang="es-ES" sz="1200" dirty="0"/>
              <a:t>|Nuevo Mantenimiento	 ……………………………………………………………………………..22</a:t>
            </a:r>
          </a:p>
          <a:p>
            <a:r>
              <a:rPr lang="es-ES" sz="1200" dirty="0"/>
              <a:t>|Retiro de maquina	 …………………………………………………………………………………………23</a:t>
            </a:r>
          </a:p>
          <a:p>
            <a:r>
              <a:rPr lang="es-ES" sz="1200" dirty="0"/>
              <a:t>|Concreción de reparación	 ……………………………………………………………………………..24</a:t>
            </a:r>
          </a:p>
          <a:p>
            <a:r>
              <a:rPr lang="es-ES" sz="1200" dirty="0"/>
              <a:t>|Concreción cambio de maquina	 ………………………………………………………………….25</a:t>
            </a:r>
          </a:p>
          <a:p>
            <a:r>
              <a:rPr lang="es-ES" sz="1200" dirty="0"/>
              <a:t>|Nueva nota de crédito	 ……………………………………………………………………………..26</a:t>
            </a:r>
          </a:p>
          <a:p>
            <a:r>
              <a:rPr lang="es-ES" sz="1200"/>
              <a:t>Requisitos</a:t>
            </a:r>
            <a:r>
              <a:rPr lang="es-ES" sz="1200" dirty="0"/>
              <a:t>	……………………………………………………………………………………………………..27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3006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B76F36D-3ECA-40EC-BCEB-4BDD1FC9DF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3" t="8110" r="26528" b="29738"/>
          <a:stretch/>
        </p:blipFill>
        <p:spPr>
          <a:xfrm>
            <a:off x="550401" y="2133617"/>
            <a:ext cx="5657966" cy="4613571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24C94409-68DC-40DB-8E50-4B0AAC3700BF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Sección Actualizaciones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E6C27B2-0F88-4B3A-B135-C688AD4A1BD4}"/>
              </a:ext>
            </a:extLst>
          </p:cNvPr>
          <p:cNvCxnSpPr>
            <a:cxnSpLocks/>
          </p:cNvCxnSpPr>
          <p:nvPr/>
        </p:nvCxnSpPr>
        <p:spPr>
          <a:xfrm>
            <a:off x="1447801" y="5676900"/>
            <a:ext cx="0" cy="294798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D575A3BC-7219-40DD-8427-716987893F6F}"/>
              </a:ext>
            </a:extLst>
          </p:cNvPr>
          <p:cNvCxnSpPr>
            <a:cxnSpLocks/>
          </p:cNvCxnSpPr>
          <p:nvPr/>
        </p:nvCxnSpPr>
        <p:spPr>
          <a:xfrm>
            <a:off x="1447801" y="8624886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A185D4EA-5C55-495C-A16D-031FD905C1FC}"/>
              </a:ext>
            </a:extLst>
          </p:cNvPr>
          <p:cNvSpPr txBox="1"/>
          <p:nvPr/>
        </p:nvSpPr>
        <p:spPr>
          <a:xfrm>
            <a:off x="2051722" y="8500641"/>
            <a:ext cx="3577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una nueva concreción de reparación de maquinaria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F103EAC-CBC7-4A84-A52F-4629AE37AD2B}"/>
              </a:ext>
            </a:extLst>
          </p:cNvPr>
          <p:cNvCxnSpPr>
            <a:cxnSpLocks/>
          </p:cNvCxnSpPr>
          <p:nvPr/>
        </p:nvCxnSpPr>
        <p:spPr>
          <a:xfrm>
            <a:off x="2896568" y="5676900"/>
            <a:ext cx="0" cy="257174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293F980-80AA-4842-9CEA-6FE3679E1780}"/>
              </a:ext>
            </a:extLst>
          </p:cNvPr>
          <p:cNvCxnSpPr>
            <a:cxnSpLocks/>
          </p:cNvCxnSpPr>
          <p:nvPr/>
        </p:nvCxnSpPr>
        <p:spPr>
          <a:xfrm>
            <a:off x="2896568" y="8248647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6AAF36-94D7-41DB-A0DF-CB46D104156E}"/>
              </a:ext>
            </a:extLst>
          </p:cNvPr>
          <p:cNvSpPr txBox="1"/>
          <p:nvPr/>
        </p:nvSpPr>
        <p:spPr>
          <a:xfrm>
            <a:off x="3459959" y="8108026"/>
            <a:ext cx="3289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una nueva concreción de cambio de maquinaria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5512756-908A-456F-AB88-3AD8BB005487}"/>
              </a:ext>
            </a:extLst>
          </p:cNvPr>
          <p:cNvCxnSpPr>
            <a:cxnSpLocks/>
          </p:cNvCxnSpPr>
          <p:nvPr/>
        </p:nvCxnSpPr>
        <p:spPr>
          <a:xfrm>
            <a:off x="4638676" y="5553075"/>
            <a:ext cx="0" cy="138767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CFBA21F-0452-4FD5-8A88-C8E9E9CCC67E}"/>
              </a:ext>
            </a:extLst>
          </p:cNvPr>
          <p:cNvCxnSpPr>
            <a:cxnSpLocks/>
          </p:cNvCxnSpPr>
          <p:nvPr/>
        </p:nvCxnSpPr>
        <p:spPr>
          <a:xfrm>
            <a:off x="4638676" y="6940745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C71849C-1874-4269-9015-903735F00D43}"/>
              </a:ext>
            </a:extLst>
          </p:cNvPr>
          <p:cNvSpPr txBox="1"/>
          <p:nvPr/>
        </p:nvSpPr>
        <p:spPr>
          <a:xfrm>
            <a:off x="5242736" y="6786511"/>
            <a:ext cx="16163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una nueva nota de crédito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9A5A851-0B99-4834-8C38-BB74EB01FB55}"/>
              </a:ext>
            </a:extLst>
          </p:cNvPr>
          <p:cNvCxnSpPr>
            <a:cxnSpLocks/>
          </p:cNvCxnSpPr>
          <p:nvPr/>
        </p:nvCxnSpPr>
        <p:spPr>
          <a:xfrm>
            <a:off x="3183735" y="6448425"/>
            <a:ext cx="0" cy="136207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284A9811-2D80-40E0-989D-004C61614ED4}"/>
              </a:ext>
            </a:extLst>
          </p:cNvPr>
          <p:cNvCxnSpPr>
            <a:cxnSpLocks/>
          </p:cNvCxnSpPr>
          <p:nvPr/>
        </p:nvCxnSpPr>
        <p:spPr>
          <a:xfrm>
            <a:off x="3183735" y="7810500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CF47432-55D7-42A8-8302-EA817432A211}"/>
              </a:ext>
            </a:extLst>
          </p:cNvPr>
          <p:cNvSpPr txBox="1"/>
          <p:nvPr/>
        </p:nvSpPr>
        <p:spPr>
          <a:xfrm>
            <a:off x="3821955" y="7507862"/>
            <a:ext cx="1740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pantalla principal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DB5ED3FB-0CAC-44ED-99FD-742361DF71E4}"/>
              </a:ext>
            </a:extLst>
          </p:cNvPr>
          <p:cNvCxnSpPr>
            <a:cxnSpLocks/>
          </p:cNvCxnSpPr>
          <p:nvPr/>
        </p:nvCxnSpPr>
        <p:spPr>
          <a:xfrm>
            <a:off x="1323975" y="91704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179DAAB-C27E-4A1C-8100-7FA2857D1063}"/>
              </a:ext>
            </a:extLst>
          </p:cNvPr>
          <p:cNvSpPr txBox="1"/>
          <p:nvPr/>
        </p:nvSpPr>
        <p:spPr>
          <a:xfrm>
            <a:off x="2265019" y="749645"/>
            <a:ext cx="4437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nueva mercadería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F6A31D53-BFCF-414D-905B-83DC0C13AB14}"/>
              </a:ext>
            </a:extLst>
          </p:cNvPr>
          <p:cNvCxnSpPr>
            <a:cxnSpLocks/>
          </p:cNvCxnSpPr>
          <p:nvPr/>
        </p:nvCxnSpPr>
        <p:spPr>
          <a:xfrm>
            <a:off x="1323975" y="917045"/>
            <a:ext cx="0" cy="341167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3BE87728-ADBF-46BF-9586-474A6D394535}"/>
              </a:ext>
            </a:extLst>
          </p:cNvPr>
          <p:cNvCxnSpPr>
            <a:cxnSpLocks/>
          </p:cNvCxnSpPr>
          <p:nvPr/>
        </p:nvCxnSpPr>
        <p:spPr>
          <a:xfrm>
            <a:off x="2934668" y="126682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FA2C593-C0DF-4CA2-AB55-45E96E826B5E}"/>
              </a:ext>
            </a:extLst>
          </p:cNvPr>
          <p:cNvSpPr txBox="1"/>
          <p:nvPr/>
        </p:nvSpPr>
        <p:spPr>
          <a:xfrm>
            <a:off x="3905251" y="1066701"/>
            <a:ext cx="2888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un nuevo mantenimiento</a:t>
            </a:r>
          </a:p>
        </p:txBody>
      </p: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77295A2B-107F-42C3-8782-211062396477}"/>
              </a:ext>
            </a:extLst>
          </p:cNvPr>
          <p:cNvCxnSpPr>
            <a:cxnSpLocks/>
          </p:cNvCxnSpPr>
          <p:nvPr/>
        </p:nvCxnSpPr>
        <p:spPr>
          <a:xfrm>
            <a:off x="2934668" y="1266825"/>
            <a:ext cx="30473" cy="306189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BFB18E42-FA0F-4738-A55C-48EAB0F58C9B}"/>
              </a:ext>
            </a:extLst>
          </p:cNvPr>
          <p:cNvCxnSpPr>
            <a:cxnSpLocks/>
          </p:cNvCxnSpPr>
          <p:nvPr/>
        </p:nvCxnSpPr>
        <p:spPr>
          <a:xfrm flipV="1">
            <a:off x="4800601" y="1657350"/>
            <a:ext cx="238124" cy="7379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1FDD04B0-A886-4CBD-94E1-F26B4D184CE5}"/>
              </a:ext>
            </a:extLst>
          </p:cNvPr>
          <p:cNvSpPr txBox="1"/>
          <p:nvPr/>
        </p:nvSpPr>
        <p:spPr>
          <a:xfrm>
            <a:off x="4976814" y="1488411"/>
            <a:ext cx="19188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 la actualización de un retiro de maquinaria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DDDA5CAB-D503-4F9A-878C-3B5152D46793}"/>
              </a:ext>
            </a:extLst>
          </p:cNvPr>
          <p:cNvCxnSpPr>
            <a:cxnSpLocks/>
          </p:cNvCxnSpPr>
          <p:nvPr/>
        </p:nvCxnSpPr>
        <p:spPr>
          <a:xfrm>
            <a:off x="4800601" y="1657350"/>
            <a:ext cx="0" cy="2671373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D3B33BE-3CA0-4585-B3D6-8803A43EF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0757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FFEF56D-2570-492C-B4B9-58A30BA3F6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40" t="8406" r="28355" b="46818"/>
          <a:stretch/>
        </p:blipFill>
        <p:spPr>
          <a:xfrm>
            <a:off x="109040" y="1780004"/>
            <a:ext cx="6639920" cy="4261417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Ingreso de nueva mercadería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142062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258036" y="1197985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ingreso de nueva mercadería</a:t>
            </a:r>
          </a:p>
          <a:p>
            <a:endParaRPr lang="es-ES" sz="1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21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73935" y="1419859"/>
            <a:ext cx="1" cy="203771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705402" y="4953000"/>
            <a:ext cx="0" cy="30532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 flipH="1">
            <a:off x="2228851" y="4257675"/>
            <a:ext cx="1" cy="316653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582284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87175" y="5772150"/>
            <a:ext cx="0" cy="122897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5772150"/>
            <a:ext cx="0" cy="281013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832592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el pedido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985904" y="6753333"/>
            <a:ext cx="2672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la nueva mercadería en base al pedido realizado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12692" y="7290355"/>
            <a:ext cx="36786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del pedido a confirmar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705402" y="8006230"/>
            <a:ext cx="120729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080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F4F9A0E-DF7E-4349-8FD7-3221F6B31B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8" t="6611" r="30417" b="41421"/>
          <a:stretch/>
        </p:blipFill>
        <p:spPr>
          <a:xfrm>
            <a:off x="431992" y="1737710"/>
            <a:ext cx="5994015" cy="4881222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Nuevo mantenimiento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142062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258036" y="1197985"/>
            <a:ext cx="279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registro del nuevo mantenimiento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22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73935" y="1419859"/>
            <a:ext cx="0" cy="238061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782029" y="5372100"/>
            <a:ext cx="0" cy="26341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 flipH="1">
            <a:off x="2228852" y="4629150"/>
            <a:ext cx="21023" cy="27950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5323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582284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87175" y="6172200"/>
            <a:ext cx="0" cy="82892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6172200"/>
            <a:ext cx="0" cy="241008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832592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la solicitud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762843" y="6790738"/>
            <a:ext cx="3038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el nuevo mantenimiento en base a la solicitud realizada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12692" y="7290355"/>
            <a:ext cx="367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solicitud a confirmar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782029" y="8006230"/>
            <a:ext cx="113066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337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EBB6529-9B5E-41FD-A75C-3DC61002F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7" t="8682" r="29374" b="32087"/>
          <a:stretch/>
        </p:blipFill>
        <p:spPr>
          <a:xfrm>
            <a:off x="625445" y="1753527"/>
            <a:ext cx="5323459" cy="4950392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Retiro de maquinaria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56174" y="983720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16241" y="790839"/>
            <a:ext cx="279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registro del nuevo retiro de maquinaria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23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56174" y="983720"/>
            <a:ext cx="0" cy="25786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782029" y="5372100"/>
            <a:ext cx="0" cy="26341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>
            <a:off x="2228850" y="4829175"/>
            <a:ext cx="3" cy="259503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5323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582284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87175" y="6172200"/>
            <a:ext cx="0" cy="82892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6172200"/>
            <a:ext cx="0" cy="241008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832592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la solicitud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762843" y="6790738"/>
            <a:ext cx="3038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el nuevo retiro de la maquinaria en base a la solicitud realizada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12692" y="7290355"/>
            <a:ext cx="367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solicitud a confirmar retiro de maquinaria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782029" y="8006230"/>
            <a:ext cx="113066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CB37167-3466-4F4D-9BDE-7ACFE5B15E46}"/>
              </a:ext>
            </a:extLst>
          </p:cNvPr>
          <p:cNvCxnSpPr>
            <a:cxnSpLocks/>
          </p:cNvCxnSpPr>
          <p:nvPr/>
        </p:nvCxnSpPr>
        <p:spPr>
          <a:xfrm>
            <a:off x="2089599" y="1438275"/>
            <a:ext cx="0" cy="2790448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0FE34773-F31F-47CB-803B-0AF4A4186962}"/>
              </a:ext>
            </a:extLst>
          </p:cNvPr>
          <p:cNvCxnSpPr>
            <a:cxnSpLocks/>
          </p:cNvCxnSpPr>
          <p:nvPr/>
        </p:nvCxnSpPr>
        <p:spPr>
          <a:xfrm>
            <a:off x="2089599" y="143827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6DE2E36-AC5F-49DA-BD70-E20A670B4041}"/>
              </a:ext>
            </a:extLst>
          </p:cNvPr>
          <p:cNvSpPr txBox="1"/>
          <p:nvPr/>
        </p:nvSpPr>
        <p:spPr>
          <a:xfrm>
            <a:off x="3043236" y="1248452"/>
            <a:ext cx="3189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maquinaria a retirar a modo de verificación</a:t>
            </a:r>
          </a:p>
        </p:txBody>
      </p:sp>
    </p:spTree>
    <p:extLst>
      <p:ext uri="{BB962C8B-B14F-4D97-AF65-F5344CB8AC3E}">
        <p14:creationId xmlns:p14="http://schemas.microsoft.com/office/powerpoint/2010/main" val="1855548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51ACC4F-9E4A-4EDB-B784-C43DCA7EFF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3" t="8000" r="29375" b="40343"/>
          <a:stretch/>
        </p:blipFill>
        <p:spPr>
          <a:xfrm>
            <a:off x="325424" y="1743581"/>
            <a:ext cx="6207152" cy="4899477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Concreción de reparación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142062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258036" y="1197985"/>
            <a:ext cx="279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registro de la nueva concreción de reparación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24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73935" y="1419859"/>
            <a:ext cx="0" cy="238061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782029" y="5372100"/>
            <a:ext cx="0" cy="26341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 flipH="1">
            <a:off x="2228852" y="4629150"/>
            <a:ext cx="21023" cy="279506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5323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582284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87175" y="6172200"/>
            <a:ext cx="0" cy="82892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6172200"/>
            <a:ext cx="0" cy="241008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832592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la solicitud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762843" y="6790738"/>
            <a:ext cx="3038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la nueva concreción de reparación en base a la solicitud realizada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12692" y="7290355"/>
            <a:ext cx="367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solicitud a confirmar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782029" y="8006230"/>
            <a:ext cx="113066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476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9FFAF58-E89D-4D02-B2B2-5B1866D8BF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1" t="8445" r="26264" b="43925"/>
          <a:stretch/>
        </p:blipFill>
        <p:spPr>
          <a:xfrm>
            <a:off x="131741" y="2078410"/>
            <a:ext cx="6594517" cy="408087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Concreción de cambio de maquina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73935" y="142062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258036" y="1197985"/>
            <a:ext cx="279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registro de la nueva concreción de cambio de maquina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25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73935" y="1419859"/>
            <a:ext cx="0" cy="238061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991579" y="5114925"/>
            <a:ext cx="0" cy="289130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>
            <a:off x="2228851" y="4410075"/>
            <a:ext cx="2" cy="301413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5323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832592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la solicitud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784278" y="6634009"/>
            <a:ext cx="3095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la nueva concreción de cambio de maquina en base a la solicitud realizada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12692" y="7290355"/>
            <a:ext cx="367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solicitud a confirmar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991579" y="8006230"/>
            <a:ext cx="92111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70D7817C-38FC-4787-9FED-8FE9AC63876E}"/>
              </a:ext>
            </a:extLst>
          </p:cNvPr>
          <p:cNvCxnSpPr>
            <a:cxnSpLocks/>
          </p:cNvCxnSpPr>
          <p:nvPr/>
        </p:nvCxnSpPr>
        <p:spPr>
          <a:xfrm>
            <a:off x="3287175" y="5876925"/>
            <a:ext cx="0" cy="111128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6BAFF1ED-E108-489D-AE83-69514DA54FFE}"/>
              </a:ext>
            </a:extLst>
          </p:cNvPr>
          <p:cNvCxnSpPr>
            <a:cxnSpLocks/>
          </p:cNvCxnSpPr>
          <p:nvPr/>
        </p:nvCxnSpPr>
        <p:spPr>
          <a:xfrm flipH="1">
            <a:off x="1373935" y="5844702"/>
            <a:ext cx="854" cy="2746763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24C94518-BD04-4C85-A3CB-8149308A409E}"/>
              </a:ext>
            </a:extLst>
          </p:cNvPr>
          <p:cNvCxnSpPr>
            <a:cxnSpLocks/>
          </p:cNvCxnSpPr>
          <p:nvPr/>
        </p:nvCxnSpPr>
        <p:spPr>
          <a:xfrm>
            <a:off x="1373935" y="8591465"/>
            <a:ext cx="460556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841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7B30223-CB59-483E-9DEC-DF8D793F0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7" t="8666" r="30417" b="34995"/>
          <a:stretch/>
        </p:blipFill>
        <p:spPr>
          <a:xfrm>
            <a:off x="625527" y="1790689"/>
            <a:ext cx="5489499" cy="4952943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514349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Actualización: Nueva nota de crédito</a:t>
            </a:r>
          </a:p>
          <a:p>
            <a:endParaRPr lang="es-ES" sz="1600" b="1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1841949" y="8452966"/>
            <a:ext cx="4625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actualizaciones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56174" y="983720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16241" y="790839"/>
            <a:ext cx="279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realizara el registro de la nueva nota de crédito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26</a:t>
            </a:fld>
            <a:endParaRPr lang="es-ES" dirty="0"/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C93823C6-441A-4936-8B09-EC3E57EA27A4}"/>
              </a:ext>
            </a:extLst>
          </p:cNvPr>
          <p:cNvCxnSpPr>
            <a:cxnSpLocks/>
          </p:cNvCxnSpPr>
          <p:nvPr/>
        </p:nvCxnSpPr>
        <p:spPr>
          <a:xfrm>
            <a:off x="1356174" y="983720"/>
            <a:ext cx="0" cy="257863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0C17D12B-2A3E-4889-8C4A-5366FA5D9C2A}"/>
              </a:ext>
            </a:extLst>
          </p:cNvPr>
          <p:cNvCxnSpPr>
            <a:cxnSpLocks/>
          </p:cNvCxnSpPr>
          <p:nvPr/>
        </p:nvCxnSpPr>
        <p:spPr>
          <a:xfrm>
            <a:off x="1782029" y="5686425"/>
            <a:ext cx="0" cy="231980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CFD6C69-4C9E-4437-9341-6185FB063DC8}"/>
              </a:ext>
            </a:extLst>
          </p:cNvPr>
          <p:cNvCxnSpPr>
            <a:cxnSpLocks/>
          </p:cNvCxnSpPr>
          <p:nvPr/>
        </p:nvCxnSpPr>
        <p:spPr>
          <a:xfrm>
            <a:off x="2228853" y="4953000"/>
            <a:ext cx="0" cy="247121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EF8AA85-1A62-4FDC-9D20-C0EAE849572F}"/>
              </a:ext>
            </a:extLst>
          </p:cNvPr>
          <p:cNvCxnSpPr>
            <a:cxnSpLocks/>
          </p:cNvCxnSpPr>
          <p:nvPr/>
        </p:nvCxnSpPr>
        <p:spPr>
          <a:xfrm>
            <a:off x="2228851" y="7424210"/>
            <a:ext cx="740565" cy="1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D1B09E91-17D5-4C10-863E-FDB4AB145CBC}"/>
              </a:ext>
            </a:extLst>
          </p:cNvPr>
          <p:cNvCxnSpPr>
            <a:cxnSpLocks/>
          </p:cNvCxnSpPr>
          <p:nvPr/>
        </p:nvCxnSpPr>
        <p:spPr>
          <a:xfrm>
            <a:off x="3287175" y="7001127"/>
            <a:ext cx="5323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5A46F8F1-C3AE-4B88-9902-22C32DE627B2}"/>
              </a:ext>
            </a:extLst>
          </p:cNvPr>
          <p:cNvCxnSpPr>
            <a:cxnSpLocks/>
          </p:cNvCxnSpPr>
          <p:nvPr/>
        </p:nvCxnSpPr>
        <p:spPr>
          <a:xfrm>
            <a:off x="1042585" y="8582284"/>
            <a:ext cx="799364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5198898C-F603-452B-AA8E-9C29D8F02683}"/>
              </a:ext>
            </a:extLst>
          </p:cNvPr>
          <p:cNvCxnSpPr>
            <a:cxnSpLocks/>
          </p:cNvCxnSpPr>
          <p:nvPr/>
        </p:nvCxnSpPr>
        <p:spPr>
          <a:xfrm>
            <a:off x="3287175" y="6372225"/>
            <a:ext cx="0" cy="62890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287EE59-5F69-4F2E-9CF2-655C1222B896}"/>
              </a:ext>
            </a:extLst>
          </p:cNvPr>
          <p:cNvCxnSpPr>
            <a:cxnSpLocks/>
          </p:cNvCxnSpPr>
          <p:nvPr/>
        </p:nvCxnSpPr>
        <p:spPr>
          <a:xfrm>
            <a:off x="1042585" y="6372225"/>
            <a:ext cx="0" cy="221005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B99FBD3-2026-4CBB-8D8F-1D58BFEF2852}"/>
              </a:ext>
            </a:extLst>
          </p:cNvPr>
          <p:cNvSpPr txBox="1"/>
          <p:nvPr/>
        </p:nvSpPr>
        <p:spPr>
          <a:xfrm>
            <a:off x="2901290" y="7238718"/>
            <a:ext cx="3884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cuit del proveedor al que se le realizo la solicitud a modo de verificación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9FE5F5-00E2-4217-B83D-1DDBA316240F}"/>
              </a:ext>
            </a:extLst>
          </p:cNvPr>
          <p:cNvSpPr txBox="1"/>
          <p:nvPr/>
        </p:nvSpPr>
        <p:spPr>
          <a:xfrm>
            <a:off x="3762843" y="6790738"/>
            <a:ext cx="3038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registra la nueva nota de crédito en base a la solicitud realizada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DE3007F-D3E4-4B9B-B168-3C69E88B52A2}"/>
              </a:ext>
            </a:extLst>
          </p:cNvPr>
          <p:cNvSpPr txBox="1"/>
          <p:nvPr/>
        </p:nvSpPr>
        <p:spPr>
          <a:xfrm>
            <a:off x="2983702" y="7774153"/>
            <a:ext cx="3678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importe de la nueva nota de crédito entregada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5AF261-E8EE-44BC-A136-6A7CC026790D}"/>
              </a:ext>
            </a:extLst>
          </p:cNvPr>
          <p:cNvCxnSpPr>
            <a:cxnSpLocks/>
          </p:cNvCxnSpPr>
          <p:nvPr/>
        </p:nvCxnSpPr>
        <p:spPr>
          <a:xfrm>
            <a:off x="1782029" y="8006230"/>
            <a:ext cx="1130663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6CB37167-3466-4F4D-9BDE-7ACFE5B15E46}"/>
              </a:ext>
            </a:extLst>
          </p:cNvPr>
          <p:cNvCxnSpPr>
            <a:cxnSpLocks/>
          </p:cNvCxnSpPr>
          <p:nvPr/>
        </p:nvCxnSpPr>
        <p:spPr>
          <a:xfrm>
            <a:off x="2089599" y="1438275"/>
            <a:ext cx="0" cy="28670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0FE34773-F31F-47CB-803B-0AF4A4186962}"/>
              </a:ext>
            </a:extLst>
          </p:cNvPr>
          <p:cNvCxnSpPr>
            <a:cxnSpLocks/>
          </p:cNvCxnSpPr>
          <p:nvPr/>
        </p:nvCxnSpPr>
        <p:spPr>
          <a:xfrm>
            <a:off x="2089599" y="143827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6DE2E36-AC5F-49DA-BD70-E20A670B4041}"/>
              </a:ext>
            </a:extLst>
          </p:cNvPr>
          <p:cNvSpPr txBox="1"/>
          <p:nvPr/>
        </p:nvSpPr>
        <p:spPr>
          <a:xfrm>
            <a:off x="3043236" y="1248452"/>
            <a:ext cx="3189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el numero de solicitud a la que se le abona la nueva nota de crédito</a:t>
            </a:r>
          </a:p>
        </p:txBody>
      </p:sp>
    </p:spTree>
    <p:extLst>
      <p:ext uri="{BB962C8B-B14F-4D97-AF65-F5344CB8AC3E}">
        <p14:creationId xmlns:p14="http://schemas.microsoft.com/office/powerpoint/2010/main" val="1357420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9C2F23DB-70D4-491A-A269-DDB3204BE53E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Requisitos</a:t>
            </a:r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F3A5A446-55BA-4FDB-9426-E5049EE63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7" y="983720"/>
            <a:ext cx="5915025" cy="7011811"/>
          </a:xfrm>
        </p:spPr>
        <p:txBody>
          <a:bodyPr/>
          <a:lstStyle/>
          <a:p>
            <a:pPr marL="0" indent="0">
              <a:buNone/>
            </a:pPr>
            <a:r>
              <a:rPr lang="es-ES" sz="1200" dirty="0"/>
              <a:t>REQUISITOS DE LA APLICACIÓN WEB:</a:t>
            </a:r>
          </a:p>
          <a:p>
            <a:pPr marL="0" indent="0">
              <a:buNone/>
            </a:pPr>
            <a:r>
              <a:rPr lang="es-ES" sz="1100" dirty="0"/>
              <a:t>Hardware:</a:t>
            </a:r>
          </a:p>
          <a:p>
            <a:r>
              <a:rPr lang="es-ES" sz="1100" dirty="0"/>
              <a:t>Computadora Personal</a:t>
            </a:r>
          </a:p>
          <a:p>
            <a:r>
              <a:rPr lang="es-ES" sz="1100" dirty="0"/>
              <a:t>Conexión a internet</a:t>
            </a:r>
          </a:p>
          <a:p>
            <a:pPr marL="0" indent="0">
              <a:buNone/>
            </a:pPr>
            <a:r>
              <a:rPr lang="es-ES" sz="1100" dirty="0"/>
              <a:t>Software:</a:t>
            </a:r>
          </a:p>
          <a:p>
            <a:r>
              <a:rPr lang="es-ES" sz="1100" dirty="0"/>
              <a:t>Navegador Web: Google Chrome – Mozilla Firefox – Internet Explorer – Opera – Safari </a:t>
            </a:r>
          </a:p>
          <a:p>
            <a:r>
              <a:rPr lang="es-ES" sz="1100" dirty="0"/>
              <a:t>Sistema operativo Windows, </a:t>
            </a:r>
            <a:r>
              <a:rPr lang="es-ES" sz="1100" dirty="0" err="1"/>
              <a:t>MacOs</a:t>
            </a:r>
            <a:r>
              <a:rPr lang="es-ES" sz="1100" dirty="0"/>
              <a:t>, Ubuntu</a:t>
            </a:r>
          </a:p>
          <a:p>
            <a:endParaRPr lang="es-ES" sz="1100" dirty="0"/>
          </a:p>
          <a:p>
            <a:endParaRPr lang="es-ES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E1FF8501-B1B3-4D73-9926-921D8A97A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27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8463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9519C9-EA46-4FAD-9820-9A40692C0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7" y="341488"/>
            <a:ext cx="5915025" cy="7011811"/>
          </a:xfrm>
        </p:spPr>
        <p:txBody>
          <a:bodyPr/>
          <a:lstStyle/>
          <a:p>
            <a:pPr marL="0" indent="0">
              <a:buNone/>
            </a:pPr>
            <a:r>
              <a:rPr lang="es-ES" sz="1200" dirty="0"/>
              <a:t>1.OBJETIVOS DE LA APLICACIÓN WEB:</a:t>
            </a:r>
          </a:p>
          <a:p>
            <a:pPr marL="0" indent="0">
              <a:buNone/>
            </a:pPr>
            <a:r>
              <a:rPr lang="es-ES" sz="1200" dirty="0"/>
              <a:t>1.1 Sección Informes:</a:t>
            </a:r>
          </a:p>
          <a:p>
            <a:pPr marL="0" indent="0">
              <a:buNone/>
            </a:pPr>
            <a:r>
              <a:rPr lang="es-ES" sz="1200" dirty="0"/>
              <a:t>Las siguientes listas de datos estarán disponibles en constante actualización:</a:t>
            </a:r>
          </a:p>
          <a:p>
            <a:r>
              <a:rPr lang="es-ES" sz="1200" dirty="0"/>
              <a:t>Stock de sus productos</a:t>
            </a:r>
          </a:p>
          <a:p>
            <a:r>
              <a:rPr lang="es-ES" sz="1200" dirty="0"/>
              <a:t>Pedidos realizados</a:t>
            </a:r>
          </a:p>
          <a:p>
            <a:r>
              <a:rPr lang="es-ES" sz="1200" dirty="0"/>
              <a:t>Estado de cuenta de proveedores</a:t>
            </a:r>
          </a:p>
          <a:p>
            <a:r>
              <a:rPr lang="es-ES" sz="1200" dirty="0"/>
              <a:t>Precios de los productos</a:t>
            </a:r>
          </a:p>
          <a:p>
            <a:r>
              <a:rPr lang="es-ES" sz="1200" dirty="0"/>
              <a:t>Cronograma de las maquinarias</a:t>
            </a:r>
          </a:p>
          <a:p>
            <a:r>
              <a:rPr lang="es-ES" sz="1200" dirty="0"/>
              <a:t>Productos con stock bajo el punto de reposición.</a:t>
            </a:r>
          </a:p>
          <a:p>
            <a:pPr marL="0" indent="0">
              <a:buNone/>
            </a:pPr>
            <a:r>
              <a:rPr lang="es-ES" sz="1200" dirty="0"/>
              <a:t>1.2 Sección Pedidos:</a:t>
            </a:r>
          </a:p>
          <a:p>
            <a:pPr marL="0" indent="0">
              <a:buNone/>
            </a:pPr>
            <a:r>
              <a:rPr lang="es-ES" sz="1200" dirty="0"/>
              <a:t>Usted podrá realizar los siguientes pedidos con envío al email de manera automática:</a:t>
            </a:r>
          </a:p>
          <a:p>
            <a:r>
              <a:rPr lang="es-ES" sz="1200" dirty="0"/>
              <a:t>Reparación de maquinaria</a:t>
            </a:r>
          </a:p>
          <a:p>
            <a:r>
              <a:rPr lang="es-ES" sz="1200" dirty="0"/>
              <a:t>Cambio de maquinaria</a:t>
            </a:r>
          </a:p>
          <a:p>
            <a:r>
              <a:rPr lang="es-ES" sz="1200" dirty="0"/>
              <a:t>Mantenimiento de maquinaria</a:t>
            </a:r>
          </a:p>
          <a:p>
            <a:r>
              <a:rPr lang="es-ES" sz="1200" dirty="0"/>
              <a:t>Devolución de maquinaria</a:t>
            </a:r>
          </a:p>
          <a:p>
            <a:r>
              <a:rPr lang="es-ES" sz="1200" dirty="0"/>
              <a:t>Nueva mercadería.</a:t>
            </a:r>
          </a:p>
          <a:p>
            <a:pPr marL="0" indent="0">
              <a:buNone/>
            </a:pPr>
            <a:r>
              <a:rPr lang="es-ES" sz="1200" dirty="0"/>
              <a:t>1.3 Sección Actualizaciones:</a:t>
            </a:r>
          </a:p>
          <a:p>
            <a:pPr marL="0" indent="0">
              <a:buNone/>
            </a:pPr>
            <a:r>
              <a:rPr lang="es-ES" sz="1200" dirty="0"/>
              <a:t>Usted podrá utilizar los pedidos realizados anteriormente para actualizar los siguientes datos:</a:t>
            </a:r>
          </a:p>
          <a:p>
            <a:r>
              <a:rPr lang="es-ES" sz="1200" dirty="0"/>
              <a:t>Nueva </a:t>
            </a:r>
            <a:r>
              <a:rPr lang="es-ES" sz="1200" dirty="0" err="1"/>
              <a:t>mercaderia</a:t>
            </a:r>
            <a:r>
              <a:rPr lang="es-ES" sz="1200" dirty="0"/>
              <a:t>.</a:t>
            </a:r>
          </a:p>
          <a:p>
            <a:r>
              <a:rPr lang="es-ES" sz="1200" dirty="0"/>
              <a:t>Nuevo Mantenimiento.</a:t>
            </a:r>
          </a:p>
          <a:p>
            <a:r>
              <a:rPr lang="es-ES" sz="1200" dirty="0"/>
              <a:t>Retiro de maquinaria.</a:t>
            </a:r>
          </a:p>
          <a:p>
            <a:r>
              <a:rPr lang="es-ES" sz="1200" dirty="0" err="1"/>
              <a:t>Concrecion</a:t>
            </a:r>
            <a:r>
              <a:rPr lang="es-ES" sz="1200" dirty="0"/>
              <a:t> de reparación.</a:t>
            </a:r>
          </a:p>
          <a:p>
            <a:r>
              <a:rPr lang="es-ES" sz="1200" dirty="0" err="1"/>
              <a:t>Concrecion</a:t>
            </a:r>
            <a:r>
              <a:rPr lang="es-ES" sz="1200" dirty="0"/>
              <a:t> de mantenimiento.</a:t>
            </a:r>
          </a:p>
          <a:p>
            <a:r>
              <a:rPr lang="es-ES" sz="1200" dirty="0"/>
              <a:t>Nueva nota de crédito.</a:t>
            </a:r>
          </a:p>
          <a:p>
            <a:endParaRPr lang="es-ES" sz="1100" dirty="0"/>
          </a:p>
          <a:p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4F45F79-6685-43B0-BC64-497B4D9FE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734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7AC666-972E-4F90-988D-19E6AA63F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282400"/>
            <a:ext cx="2481262" cy="701320"/>
          </a:xfrm>
        </p:spPr>
        <p:txBody>
          <a:bodyPr>
            <a:normAutofit/>
          </a:bodyPr>
          <a:lstStyle/>
          <a:p>
            <a:r>
              <a:rPr lang="es-ES" sz="1600" b="1" dirty="0"/>
              <a:t>Iniciar sesión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39E89CB-48D6-42BB-8E32-67405E0D73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5" t="7448" r="25812" b="33786"/>
          <a:stretch/>
        </p:blipFill>
        <p:spPr>
          <a:xfrm>
            <a:off x="318240" y="1933575"/>
            <a:ext cx="5577204" cy="41148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81666EF1-919D-4A5A-8F15-59D89EA45A1D}"/>
              </a:ext>
            </a:extLst>
          </p:cNvPr>
          <p:cNvCxnSpPr>
            <a:cxnSpLocks/>
          </p:cNvCxnSpPr>
          <p:nvPr/>
        </p:nvCxnSpPr>
        <p:spPr>
          <a:xfrm>
            <a:off x="1731169" y="1800225"/>
            <a:ext cx="1107281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D25E5FCC-2306-4E5F-8662-0B2281E0E80B}"/>
              </a:ext>
            </a:extLst>
          </p:cNvPr>
          <p:cNvCxnSpPr>
            <a:cxnSpLocks/>
          </p:cNvCxnSpPr>
          <p:nvPr/>
        </p:nvCxnSpPr>
        <p:spPr>
          <a:xfrm>
            <a:off x="1731169" y="1800225"/>
            <a:ext cx="0" cy="22574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0C39CAB0-2C7E-4A2C-95E4-AE3D816EB6B7}"/>
              </a:ext>
            </a:extLst>
          </p:cNvPr>
          <p:cNvCxnSpPr>
            <a:cxnSpLocks/>
          </p:cNvCxnSpPr>
          <p:nvPr/>
        </p:nvCxnSpPr>
        <p:spPr>
          <a:xfrm>
            <a:off x="1731169" y="4057650"/>
            <a:ext cx="1221581" cy="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3763A41-1659-45B3-9133-B55D36D232AE}"/>
              </a:ext>
            </a:extLst>
          </p:cNvPr>
          <p:cNvSpPr txBox="1"/>
          <p:nvPr/>
        </p:nvSpPr>
        <p:spPr>
          <a:xfrm>
            <a:off x="2838450" y="1656576"/>
            <a:ext cx="3076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su nombre de usuario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FE27ED6-0E3A-4E04-B2AF-3DBA04737819}"/>
              </a:ext>
            </a:extLst>
          </p:cNvPr>
          <p:cNvCxnSpPr>
            <a:cxnSpLocks/>
          </p:cNvCxnSpPr>
          <p:nvPr/>
        </p:nvCxnSpPr>
        <p:spPr>
          <a:xfrm>
            <a:off x="1483519" y="4562475"/>
            <a:ext cx="1469231" cy="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6D0019CE-49BF-4DF2-BB7C-2F659922670D}"/>
              </a:ext>
            </a:extLst>
          </p:cNvPr>
          <p:cNvCxnSpPr>
            <a:cxnSpLocks/>
          </p:cNvCxnSpPr>
          <p:nvPr/>
        </p:nvCxnSpPr>
        <p:spPr>
          <a:xfrm>
            <a:off x="1483519" y="1400175"/>
            <a:ext cx="0" cy="316230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95A7300B-8220-463E-A853-7FE532A1C2AE}"/>
              </a:ext>
            </a:extLst>
          </p:cNvPr>
          <p:cNvCxnSpPr>
            <a:cxnSpLocks/>
          </p:cNvCxnSpPr>
          <p:nvPr/>
        </p:nvCxnSpPr>
        <p:spPr>
          <a:xfrm>
            <a:off x="1483519" y="1400175"/>
            <a:ext cx="1354931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B6726A2E-B419-48A3-A8AA-DB2C1133CFB9}"/>
              </a:ext>
            </a:extLst>
          </p:cNvPr>
          <p:cNvSpPr txBox="1"/>
          <p:nvPr/>
        </p:nvSpPr>
        <p:spPr>
          <a:xfrm>
            <a:off x="2838450" y="1255569"/>
            <a:ext cx="3076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Ingrese en esta área su contraseña</a:t>
            </a:r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B3C8B82C-43B8-412B-96D5-CD1023BF33C5}"/>
              </a:ext>
            </a:extLst>
          </p:cNvPr>
          <p:cNvCxnSpPr>
            <a:cxnSpLocks/>
          </p:cNvCxnSpPr>
          <p:nvPr/>
        </p:nvCxnSpPr>
        <p:spPr>
          <a:xfrm>
            <a:off x="1426368" y="5143500"/>
            <a:ext cx="1469231" cy="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4916532-4B84-4159-BC90-C5BCDD851069}"/>
              </a:ext>
            </a:extLst>
          </p:cNvPr>
          <p:cNvCxnSpPr>
            <a:cxnSpLocks/>
          </p:cNvCxnSpPr>
          <p:nvPr/>
        </p:nvCxnSpPr>
        <p:spPr>
          <a:xfrm>
            <a:off x="1433512" y="5143500"/>
            <a:ext cx="0" cy="156210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0366A709-5254-4C06-892E-22CA61022D67}"/>
              </a:ext>
            </a:extLst>
          </p:cNvPr>
          <p:cNvCxnSpPr>
            <a:cxnSpLocks/>
          </p:cNvCxnSpPr>
          <p:nvPr/>
        </p:nvCxnSpPr>
        <p:spPr>
          <a:xfrm>
            <a:off x="1415653" y="6705600"/>
            <a:ext cx="1146572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DAF0042C-9EA7-4341-8D71-D9A3408BDFD2}"/>
              </a:ext>
            </a:extLst>
          </p:cNvPr>
          <p:cNvSpPr txBox="1"/>
          <p:nvPr/>
        </p:nvSpPr>
        <p:spPr>
          <a:xfrm>
            <a:off x="2548785" y="6334898"/>
            <a:ext cx="3076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•Una vez ingresado su nombre de usuario y su contraseña puede pulsar en este botón para acceder al sistema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FA8BED6-063A-4F5F-9808-9A36E9D9D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922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029DA78-B910-4B3D-9462-E9D833BCAD07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Pagina principal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154378F-C497-4E35-9DBD-54225FB1F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94" t="8000" r="26528" b="32444"/>
          <a:stretch/>
        </p:blipFill>
        <p:spPr>
          <a:xfrm>
            <a:off x="471488" y="1752600"/>
            <a:ext cx="5748336" cy="46482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13CAC01-8473-4A74-9520-6F5D06509607}"/>
              </a:ext>
            </a:extLst>
          </p:cNvPr>
          <p:cNvCxnSpPr>
            <a:cxnSpLocks/>
          </p:cNvCxnSpPr>
          <p:nvPr/>
        </p:nvCxnSpPr>
        <p:spPr>
          <a:xfrm>
            <a:off x="1733550" y="140017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77CB138D-1C92-4E8D-9F1A-8BFE83DEAD97}"/>
              </a:ext>
            </a:extLst>
          </p:cNvPr>
          <p:cNvSpPr txBox="1"/>
          <p:nvPr/>
        </p:nvSpPr>
        <p:spPr>
          <a:xfrm>
            <a:off x="2705100" y="1276261"/>
            <a:ext cx="3581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provee el acceso a la sección de Informes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E7DA0CE3-A147-47DC-8AEC-F089F9D187E2}"/>
              </a:ext>
            </a:extLst>
          </p:cNvPr>
          <p:cNvCxnSpPr>
            <a:cxnSpLocks/>
          </p:cNvCxnSpPr>
          <p:nvPr/>
        </p:nvCxnSpPr>
        <p:spPr>
          <a:xfrm>
            <a:off x="1733550" y="1400175"/>
            <a:ext cx="0" cy="26765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95571E2A-9533-4434-BED2-4E6CF61ADBD2}"/>
              </a:ext>
            </a:extLst>
          </p:cNvPr>
          <p:cNvCxnSpPr>
            <a:cxnSpLocks/>
          </p:cNvCxnSpPr>
          <p:nvPr/>
        </p:nvCxnSpPr>
        <p:spPr>
          <a:xfrm>
            <a:off x="2867025" y="4886325"/>
            <a:ext cx="0" cy="306704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82BA47A0-15C5-4AD9-A36C-388A584D983B}"/>
              </a:ext>
            </a:extLst>
          </p:cNvPr>
          <p:cNvCxnSpPr>
            <a:cxnSpLocks/>
          </p:cNvCxnSpPr>
          <p:nvPr/>
        </p:nvCxnSpPr>
        <p:spPr>
          <a:xfrm>
            <a:off x="2867025" y="7953374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95097311-7CC4-49D3-ABA5-C466331CE017}"/>
              </a:ext>
            </a:extLst>
          </p:cNvPr>
          <p:cNvCxnSpPr>
            <a:cxnSpLocks/>
          </p:cNvCxnSpPr>
          <p:nvPr/>
        </p:nvCxnSpPr>
        <p:spPr>
          <a:xfrm>
            <a:off x="3619500" y="4152900"/>
            <a:ext cx="0" cy="317182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54C207BF-F9E0-4FAD-BDD7-5045BFF21549}"/>
              </a:ext>
            </a:extLst>
          </p:cNvPr>
          <p:cNvCxnSpPr>
            <a:cxnSpLocks/>
          </p:cNvCxnSpPr>
          <p:nvPr/>
        </p:nvCxnSpPr>
        <p:spPr>
          <a:xfrm>
            <a:off x="3619500" y="7324724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F34533B-7740-4C43-B692-3EA2DA21C1EB}"/>
              </a:ext>
            </a:extLst>
          </p:cNvPr>
          <p:cNvSpPr txBox="1"/>
          <p:nvPr/>
        </p:nvSpPr>
        <p:spPr>
          <a:xfrm>
            <a:off x="3619500" y="7691735"/>
            <a:ext cx="2124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provee el acceso a la sección de Actualizaciones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F361494-152D-4996-BAB1-4FDB38B98145}"/>
              </a:ext>
            </a:extLst>
          </p:cNvPr>
          <p:cNvSpPr txBox="1"/>
          <p:nvPr/>
        </p:nvSpPr>
        <p:spPr>
          <a:xfrm>
            <a:off x="4591050" y="7046565"/>
            <a:ext cx="2124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provee el acceso a la sección de Pedidos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35657449-5889-4495-9416-FAE8C7190CD8}"/>
              </a:ext>
            </a:extLst>
          </p:cNvPr>
          <p:cNvCxnSpPr>
            <a:cxnSpLocks/>
          </p:cNvCxnSpPr>
          <p:nvPr/>
        </p:nvCxnSpPr>
        <p:spPr>
          <a:xfrm>
            <a:off x="1352550" y="5460653"/>
            <a:ext cx="0" cy="317182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9111A6ED-6028-4D98-B3F0-4D6E1E702B19}"/>
              </a:ext>
            </a:extLst>
          </p:cNvPr>
          <p:cNvCxnSpPr>
            <a:cxnSpLocks/>
          </p:cNvCxnSpPr>
          <p:nvPr/>
        </p:nvCxnSpPr>
        <p:spPr>
          <a:xfrm>
            <a:off x="1352550" y="8632477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42A4D7-B317-4A0C-BCD6-C1153CE8EDB7}"/>
              </a:ext>
            </a:extLst>
          </p:cNvPr>
          <p:cNvSpPr txBox="1"/>
          <p:nvPr/>
        </p:nvSpPr>
        <p:spPr>
          <a:xfrm>
            <a:off x="2138366" y="8505825"/>
            <a:ext cx="21240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desconectarse del sistema</a:t>
            </a: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863BD851-014A-4124-9019-2150A712BDEC}"/>
              </a:ext>
            </a:extLst>
          </p:cNvPr>
          <p:cNvCxnSpPr>
            <a:cxnSpLocks/>
          </p:cNvCxnSpPr>
          <p:nvPr/>
        </p:nvCxnSpPr>
        <p:spPr>
          <a:xfrm>
            <a:off x="1352550" y="5460653"/>
            <a:ext cx="1238250" cy="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007443A4-B265-454C-9979-16EB266AD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9657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4C94409-68DC-40DB-8E50-4B0AAC3700BF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Sección Informes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D7C32A0-B922-4405-A66F-40A84FF26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05" t="7111" r="22361" b="18889"/>
          <a:stretch/>
        </p:blipFill>
        <p:spPr>
          <a:xfrm>
            <a:off x="471488" y="2476499"/>
            <a:ext cx="5997915" cy="4562475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E6C27B2-0F88-4B3A-B135-C688AD4A1BD4}"/>
              </a:ext>
            </a:extLst>
          </p:cNvPr>
          <p:cNvCxnSpPr>
            <a:cxnSpLocks/>
          </p:cNvCxnSpPr>
          <p:nvPr/>
        </p:nvCxnSpPr>
        <p:spPr>
          <a:xfrm>
            <a:off x="1447801" y="5410200"/>
            <a:ext cx="0" cy="3214686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D575A3BC-7219-40DD-8427-716987893F6F}"/>
              </a:ext>
            </a:extLst>
          </p:cNvPr>
          <p:cNvCxnSpPr>
            <a:cxnSpLocks/>
          </p:cNvCxnSpPr>
          <p:nvPr/>
        </p:nvCxnSpPr>
        <p:spPr>
          <a:xfrm>
            <a:off x="1447801" y="8624886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A185D4EA-5C55-495C-A16D-031FD905C1FC}"/>
              </a:ext>
            </a:extLst>
          </p:cNvPr>
          <p:cNvSpPr txBox="1"/>
          <p:nvPr/>
        </p:nvSpPr>
        <p:spPr>
          <a:xfrm>
            <a:off x="2133608" y="8507086"/>
            <a:ext cx="2100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lista de precios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F103EAC-CBC7-4A84-A52F-4629AE37AD2B}"/>
              </a:ext>
            </a:extLst>
          </p:cNvPr>
          <p:cNvCxnSpPr>
            <a:cxnSpLocks/>
          </p:cNvCxnSpPr>
          <p:nvPr/>
        </p:nvCxnSpPr>
        <p:spPr>
          <a:xfrm>
            <a:off x="2896568" y="5410200"/>
            <a:ext cx="0" cy="283844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3293F980-80AA-4842-9CEA-6FE3679E1780}"/>
              </a:ext>
            </a:extLst>
          </p:cNvPr>
          <p:cNvCxnSpPr>
            <a:cxnSpLocks/>
          </p:cNvCxnSpPr>
          <p:nvPr/>
        </p:nvCxnSpPr>
        <p:spPr>
          <a:xfrm>
            <a:off x="2896568" y="8248647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6AAF36-94D7-41DB-A0DF-CB46D104156E}"/>
              </a:ext>
            </a:extLst>
          </p:cNvPr>
          <p:cNvSpPr txBox="1"/>
          <p:nvPr/>
        </p:nvSpPr>
        <p:spPr>
          <a:xfrm>
            <a:off x="3682383" y="8121995"/>
            <a:ext cx="2787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cronograma de maquinarias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5512756-908A-456F-AB88-3AD8BB005487}"/>
              </a:ext>
            </a:extLst>
          </p:cNvPr>
          <p:cNvCxnSpPr>
            <a:cxnSpLocks/>
          </p:cNvCxnSpPr>
          <p:nvPr/>
        </p:nvCxnSpPr>
        <p:spPr>
          <a:xfrm>
            <a:off x="4638676" y="5276850"/>
            <a:ext cx="0" cy="212109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ECFBA21F-0452-4FD5-8A88-C8E9E9CCC67E}"/>
              </a:ext>
            </a:extLst>
          </p:cNvPr>
          <p:cNvCxnSpPr>
            <a:cxnSpLocks/>
          </p:cNvCxnSpPr>
          <p:nvPr/>
        </p:nvCxnSpPr>
        <p:spPr>
          <a:xfrm>
            <a:off x="4638676" y="7397945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BC71849C-1874-4269-9015-903735F00D43}"/>
              </a:ext>
            </a:extLst>
          </p:cNvPr>
          <p:cNvSpPr txBox="1"/>
          <p:nvPr/>
        </p:nvSpPr>
        <p:spPr>
          <a:xfrm>
            <a:off x="5279268" y="7038974"/>
            <a:ext cx="1616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productos bajo el punto de reposición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9A5A851-0B99-4834-8C38-BB74EB01FB55}"/>
              </a:ext>
            </a:extLst>
          </p:cNvPr>
          <p:cNvCxnSpPr>
            <a:cxnSpLocks/>
          </p:cNvCxnSpPr>
          <p:nvPr/>
        </p:nvCxnSpPr>
        <p:spPr>
          <a:xfrm>
            <a:off x="3183735" y="6124575"/>
            <a:ext cx="0" cy="16859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284A9811-2D80-40E0-989D-004C61614ED4}"/>
              </a:ext>
            </a:extLst>
          </p:cNvPr>
          <p:cNvCxnSpPr>
            <a:cxnSpLocks/>
          </p:cNvCxnSpPr>
          <p:nvPr/>
        </p:nvCxnSpPr>
        <p:spPr>
          <a:xfrm>
            <a:off x="3183735" y="7810500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CF47432-55D7-42A8-8302-EA817432A211}"/>
              </a:ext>
            </a:extLst>
          </p:cNvPr>
          <p:cNvSpPr txBox="1"/>
          <p:nvPr/>
        </p:nvSpPr>
        <p:spPr>
          <a:xfrm>
            <a:off x="3821955" y="7507862"/>
            <a:ext cx="1740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pantalla principal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DB5ED3FB-0CAC-44ED-99FD-742361DF71E4}"/>
              </a:ext>
            </a:extLst>
          </p:cNvPr>
          <p:cNvCxnSpPr>
            <a:cxnSpLocks/>
          </p:cNvCxnSpPr>
          <p:nvPr/>
        </p:nvCxnSpPr>
        <p:spPr>
          <a:xfrm>
            <a:off x="1323975" y="91704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179DAAB-C27E-4A1C-8100-7FA2857D1063}"/>
              </a:ext>
            </a:extLst>
          </p:cNvPr>
          <p:cNvSpPr txBox="1"/>
          <p:nvPr/>
        </p:nvSpPr>
        <p:spPr>
          <a:xfrm>
            <a:off x="2265019" y="749645"/>
            <a:ext cx="3581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stock de los productos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F6A31D53-BFCF-414D-905B-83DC0C13AB14}"/>
              </a:ext>
            </a:extLst>
          </p:cNvPr>
          <p:cNvCxnSpPr>
            <a:cxnSpLocks/>
          </p:cNvCxnSpPr>
          <p:nvPr/>
        </p:nvCxnSpPr>
        <p:spPr>
          <a:xfrm>
            <a:off x="1323975" y="917045"/>
            <a:ext cx="0" cy="352958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3BE87728-ADBF-46BF-9586-474A6D394535}"/>
              </a:ext>
            </a:extLst>
          </p:cNvPr>
          <p:cNvCxnSpPr>
            <a:cxnSpLocks/>
          </p:cNvCxnSpPr>
          <p:nvPr/>
        </p:nvCxnSpPr>
        <p:spPr>
          <a:xfrm>
            <a:off x="2934668" y="1266825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FA2C593-C0DF-4CA2-AB55-45E96E826B5E}"/>
              </a:ext>
            </a:extLst>
          </p:cNvPr>
          <p:cNvSpPr txBox="1"/>
          <p:nvPr/>
        </p:nvSpPr>
        <p:spPr>
          <a:xfrm>
            <a:off x="3905252" y="1066701"/>
            <a:ext cx="231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los pedidos realizados</a:t>
            </a:r>
          </a:p>
        </p:txBody>
      </p: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77295A2B-107F-42C3-8782-211062396477}"/>
              </a:ext>
            </a:extLst>
          </p:cNvPr>
          <p:cNvCxnSpPr>
            <a:cxnSpLocks/>
          </p:cNvCxnSpPr>
          <p:nvPr/>
        </p:nvCxnSpPr>
        <p:spPr>
          <a:xfrm>
            <a:off x="2934668" y="1266825"/>
            <a:ext cx="18082" cy="3179802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BFB18E42-FA0F-4738-A55C-48EAB0F58C9B}"/>
              </a:ext>
            </a:extLst>
          </p:cNvPr>
          <p:cNvCxnSpPr>
            <a:cxnSpLocks/>
          </p:cNvCxnSpPr>
          <p:nvPr/>
        </p:nvCxnSpPr>
        <p:spPr>
          <a:xfrm flipV="1">
            <a:off x="4800601" y="1657350"/>
            <a:ext cx="238124" cy="7379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1FDD04B0-A886-4CBD-94E1-F26B4D184CE5}"/>
              </a:ext>
            </a:extLst>
          </p:cNvPr>
          <p:cNvSpPr txBox="1"/>
          <p:nvPr/>
        </p:nvSpPr>
        <p:spPr>
          <a:xfrm>
            <a:off x="5038725" y="1546321"/>
            <a:ext cx="1790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acceder al informe de los estado de cuenta de los proveedores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DDDA5CAB-D503-4F9A-878C-3B5152D46793}"/>
              </a:ext>
            </a:extLst>
          </p:cNvPr>
          <p:cNvCxnSpPr>
            <a:cxnSpLocks/>
          </p:cNvCxnSpPr>
          <p:nvPr/>
        </p:nvCxnSpPr>
        <p:spPr>
          <a:xfrm>
            <a:off x="4800601" y="1657350"/>
            <a:ext cx="0" cy="2671373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D3B33BE-3CA0-4585-B3D6-8803A43EF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5071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6582E32-5D3C-4E4C-A948-9F403116B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3" b="23397"/>
          <a:stretch/>
        </p:blipFill>
        <p:spPr>
          <a:xfrm>
            <a:off x="173529" y="3757789"/>
            <a:ext cx="6510942" cy="2809876"/>
          </a:xfr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31C8BF9-CA5A-4E11-AA6F-9FDFDC00EC18}"/>
              </a:ext>
            </a:extLst>
          </p:cNvPr>
          <p:cNvCxnSpPr>
            <a:cxnSpLocks/>
          </p:cNvCxnSpPr>
          <p:nvPr/>
        </p:nvCxnSpPr>
        <p:spPr>
          <a:xfrm>
            <a:off x="3155160" y="6353175"/>
            <a:ext cx="0" cy="16859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5B14F4B0-AFE3-4968-92D6-1B19DDE55936}"/>
              </a:ext>
            </a:extLst>
          </p:cNvPr>
          <p:cNvCxnSpPr>
            <a:cxnSpLocks/>
          </p:cNvCxnSpPr>
          <p:nvPr/>
        </p:nvCxnSpPr>
        <p:spPr>
          <a:xfrm>
            <a:off x="3155160" y="8039100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31C7951-8EDC-4B16-B98F-320D875E4A50}"/>
              </a:ext>
            </a:extLst>
          </p:cNvPr>
          <p:cNvSpPr txBox="1"/>
          <p:nvPr/>
        </p:nvSpPr>
        <p:spPr>
          <a:xfrm>
            <a:off x="3821910" y="7808267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00E6549A-5445-4531-A6DB-CB7DF2A6289F}"/>
              </a:ext>
            </a:extLst>
          </p:cNvPr>
          <p:cNvCxnSpPr>
            <a:cxnSpLocks/>
          </p:cNvCxnSpPr>
          <p:nvPr/>
        </p:nvCxnSpPr>
        <p:spPr>
          <a:xfrm>
            <a:off x="1464954" y="1773198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66655EA0-B937-4C9A-B9FD-B2169FC5E92A}"/>
              </a:ext>
            </a:extLst>
          </p:cNvPr>
          <p:cNvSpPr txBox="1"/>
          <p:nvPr/>
        </p:nvSpPr>
        <p:spPr>
          <a:xfrm>
            <a:off x="2400302" y="1573074"/>
            <a:ext cx="231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stock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350F23A0-B743-4A8B-9909-D63DF0F06431}"/>
              </a:ext>
            </a:extLst>
          </p:cNvPr>
          <p:cNvCxnSpPr>
            <a:cxnSpLocks/>
          </p:cNvCxnSpPr>
          <p:nvPr/>
        </p:nvCxnSpPr>
        <p:spPr>
          <a:xfrm>
            <a:off x="1464954" y="1773198"/>
            <a:ext cx="0" cy="2722503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ítulo 1">
            <a:extLst>
              <a:ext uri="{FF2B5EF4-FFF2-40B4-BE49-F238E27FC236}">
                <a16:creationId xmlns:a16="http://schemas.microsoft.com/office/drawing/2014/main" id="{A27D550C-72F2-489C-9620-7372A5335950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4812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 stock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C8263996-C381-479D-A90F-A273CF03C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5477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CA3516C-4C2A-403F-8095-2DC71EF740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1" t="6888" r="6875" b="11111"/>
          <a:stretch/>
        </p:blipFill>
        <p:spPr>
          <a:xfrm>
            <a:off x="189533" y="3379259"/>
            <a:ext cx="6478934" cy="392888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8" y="282400"/>
            <a:ext cx="2671762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 pedidos realizados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1AC0547-9503-4E67-AEBE-5AC22E956A5A}"/>
              </a:ext>
            </a:extLst>
          </p:cNvPr>
          <p:cNvCxnSpPr>
            <a:cxnSpLocks/>
          </p:cNvCxnSpPr>
          <p:nvPr/>
        </p:nvCxnSpPr>
        <p:spPr>
          <a:xfrm>
            <a:off x="3021810" y="6966739"/>
            <a:ext cx="0" cy="1685925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8B7B2CA7-115B-4C89-95BD-7181C3088370}"/>
              </a:ext>
            </a:extLst>
          </p:cNvPr>
          <p:cNvCxnSpPr>
            <a:cxnSpLocks/>
          </p:cNvCxnSpPr>
          <p:nvPr/>
        </p:nvCxnSpPr>
        <p:spPr>
          <a:xfrm>
            <a:off x="3021810" y="8652664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3688560" y="8421831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305052" y="1924219"/>
            <a:ext cx="2314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pedidos realizados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4E35EA2A-457B-43F5-A249-B77560386B29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0" cy="2028557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87B34CBD-1EB7-41CA-A321-F92207EC230F}"/>
              </a:ext>
            </a:extLst>
          </p:cNvPr>
          <p:cNvCxnSpPr>
            <a:cxnSpLocks/>
          </p:cNvCxnSpPr>
          <p:nvPr/>
        </p:nvCxnSpPr>
        <p:spPr>
          <a:xfrm>
            <a:off x="3143250" y="673590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5600C0F3-B4E5-44AD-9B2E-00D0DA685EBB}"/>
              </a:ext>
            </a:extLst>
          </p:cNvPr>
          <p:cNvCxnSpPr>
            <a:cxnSpLocks/>
          </p:cNvCxnSpPr>
          <p:nvPr/>
        </p:nvCxnSpPr>
        <p:spPr>
          <a:xfrm>
            <a:off x="3143250" y="8172450"/>
            <a:ext cx="91440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4A59B20-A60C-4CC9-BDD3-DD29BA9FA5E3}"/>
              </a:ext>
            </a:extLst>
          </p:cNvPr>
          <p:cNvSpPr txBox="1"/>
          <p:nvPr/>
        </p:nvSpPr>
        <p:spPr>
          <a:xfrm>
            <a:off x="4057650" y="7830413"/>
            <a:ext cx="2428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Estos botones permiten navegar entre los datos del informe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CC4E97E8-E46C-4685-948A-5D9302194937}"/>
              </a:ext>
            </a:extLst>
          </p:cNvPr>
          <p:cNvCxnSpPr>
            <a:cxnSpLocks/>
          </p:cNvCxnSpPr>
          <p:nvPr/>
        </p:nvCxnSpPr>
        <p:spPr>
          <a:xfrm>
            <a:off x="3314700" y="673590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11445CF1-C999-4079-8E52-86768E516529}"/>
              </a:ext>
            </a:extLst>
          </p:cNvPr>
          <p:cNvCxnSpPr>
            <a:cxnSpLocks/>
          </p:cNvCxnSpPr>
          <p:nvPr/>
        </p:nvCxnSpPr>
        <p:spPr>
          <a:xfrm>
            <a:off x="3429000" y="673590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26ABF941-11C1-4E81-865B-29CF8FA4F777}"/>
              </a:ext>
            </a:extLst>
          </p:cNvPr>
          <p:cNvCxnSpPr>
            <a:cxnSpLocks/>
          </p:cNvCxnSpPr>
          <p:nvPr/>
        </p:nvCxnSpPr>
        <p:spPr>
          <a:xfrm>
            <a:off x="3590925" y="6735906"/>
            <a:ext cx="0" cy="1436544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995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923F0DE-2DCB-49C4-8F6D-F547F6DCEC8E}"/>
              </a:ext>
            </a:extLst>
          </p:cNvPr>
          <p:cNvSpPr txBox="1">
            <a:spLocks/>
          </p:cNvSpPr>
          <p:nvPr/>
        </p:nvSpPr>
        <p:spPr>
          <a:xfrm>
            <a:off x="471487" y="282400"/>
            <a:ext cx="4052379" cy="701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600" b="1" dirty="0"/>
              <a:t>Informe de estado de cuenta de proveedores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86784E8-E31A-4B07-A009-4ACA7560C546}"/>
              </a:ext>
            </a:extLst>
          </p:cNvPr>
          <p:cNvSpPr txBox="1"/>
          <p:nvPr/>
        </p:nvSpPr>
        <p:spPr>
          <a:xfrm>
            <a:off x="3688560" y="8421831"/>
            <a:ext cx="1931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Este botón permite volver a la sección informes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82D9FC2-6EF0-4B9F-AABC-CD8C5911121F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9715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06A76C7-D987-4384-891B-6962B4BE063A}"/>
              </a:ext>
            </a:extLst>
          </p:cNvPr>
          <p:cNvSpPr txBox="1"/>
          <p:nvPr/>
        </p:nvSpPr>
        <p:spPr>
          <a:xfrm>
            <a:off x="2411902" y="1893510"/>
            <a:ext cx="2314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• En esta página se mostrara el informe de estado de cuenta de proveedores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AA304D0F-F581-4F6B-9587-C72B36BDE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7B4-3E99-49BF-AB66-C55F908C3DBB}" type="slidenum">
              <a:rPr lang="es-ES" smtClean="0"/>
              <a:t>9</a:t>
            </a:fld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44F77AF-C7B1-4D54-B60B-C781F469A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38" t="7899" r="25791" b="34387"/>
          <a:stretch/>
        </p:blipFill>
        <p:spPr>
          <a:xfrm>
            <a:off x="471488" y="2768082"/>
            <a:ext cx="6195402" cy="4582118"/>
          </a:xfrm>
          <a:prstGeom prst="rect">
            <a:avLst/>
          </a:prstGeom>
        </p:spPr>
      </p:pic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47FF1081-4A2A-4D71-9759-D00CE696AB4D}"/>
              </a:ext>
            </a:extLst>
          </p:cNvPr>
          <p:cNvCxnSpPr>
            <a:cxnSpLocks/>
          </p:cNvCxnSpPr>
          <p:nvPr/>
        </p:nvCxnSpPr>
        <p:spPr>
          <a:xfrm>
            <a:off x="3021810" y="6593305"/>
            <a:ext cx="0" cy="2059359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8CF262C4-7C3C-4217-A802-D1F0D1AAB67F}"/>
              </a:ext>
            </a:extLst>
          </p:cNvPr>
          <p:cNvCxnSpPr>
            <a:cxnSpLocks/>
          </p:cNvCxnSpPr>
          <p:nvPr/>
        </p:nvCxnSpPr>
        <p:spPr>
          <a:xfrm>
            <a:off x="3021810" y="8652664"/>
            <a:ext cx="666750" cy="0"/>
          </a:xfrm>
          <a:prstGeom prst="straightConnector1">
            <a:avLst/>
          </a:prstGeom>
          <a:ln>
            <a:solidFill>
              <a:srgbClr val="F4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F4DF2E11-4E84-444D-A47D-81DACA485CF4}"/>
              </a:ext>
            </a:extLst>
          </p:cNvPr>
          <p:cNvCxnSpPr>
            <a:cxnSpLocks/>
          </p:cNvCxnSpPr>
          <p:nvPr/>
        </p:nvCxnSpPr>
        <p:spPr>
          <a:xfrm>
            <a:off x="1369704" y="2124343"/>
            <a:ext cx="0" cy="2543910"/>
          </a:xfrm>
          <a:prstGeom prst="line">
            <a:avLst/>
          </a:prstGeom>
          <a:ln>
            <a:solidFill>
              <a:srgbClr val="F4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7463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650</TotalTime>
  <Words>1624</Words>
  <Application>Microsoft Office PowerPoint</Application>
  <PresentationFormat>A4 (210 x 297 mm)</PresentationFormat>
  <Paragraphs>216</Paragraphs>
  <Slides>27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de Office</vt:lpstr>
      <vt:lpstr>Manual de Usuario de Administración de Proveedores</vt:lpstr>
      <vt:lpstr>Índice: </vt:lpstr>
      <vt:lpstr>Presentación de PowerPoint</vt:lpstr>
      <vt:lpstr>Iniciar sesión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 Usuario de su página de Administración de Proveedores</dc:title>
  <dc:creator>Martin Gainza</dc:creator>
  <cp:lastModifiedBy>Martin Gainza</cp:lastModifiedBy>
  <cp:revision>31</cp:revision>
  <dcterms:created xsi:type="dcterms:W3CDTF">2018-11-17T00:45:29Z</dcterms:created>
  <dcterms:modified xsi:type="dcterms:W3CDTF">2018-11-19T15:54:03Z</dcterms:modified>
</cp:coreProperties>
</file>

<file path=docProps/thumbnail.jpeg>
</file>